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18288000" cy="10287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7"/>
      </p:cViewPr>
      <p:guideLst>
        <p:guide orient="horz" pos="2880"/>
        <p:guide pos="21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000" b="0" i="0">
                <a:solidFill>
                  <a:srgbClr val="6BE4E7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000" b="0" i="0">
                <a:solidFill>
                  <a:srgbClr val="6BE4E7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000" b="0" i="0">
                <a:solidFill>
                  <a:srgbClr val="6BE4E7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79667" y="3149600"/>
            <a:ext cx="9328665" cy="1854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0" b="0" i="0">
                <a:solidFill>
                  <a:srgbClr val="6BE4E7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99769" y="3467292"/>
            <a:ext cx="16688461" cy="4349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7999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11838" y="723456"/>
            <a:ext cx="16864330" cy="8824595"/>
          </a:xfrm>
          <a:custGeom>
            <a:avLst/>
            <a:gdLst/>
            <a:ahLst/>
            <a:cxnLst/>
            <a:rect l="l" t="t" r="r" b="b"/>
            <a:pathLst>
              <a:path w="16864330" h="8824595">
                <a:moveTo>
                  <a:pt x="0" y="8824316"/>
                </a:moveTo>
                <a:lnTo>
                  <a:pt x="0" y="0"/>
                </a:lnTo>
                <a:lnTo>
                  <a:pt x="16864322" y="0"/>
                </a:lnTo>
                <a:lnTo>
                  <a:pt x="16864322" y="8824316"/>
                </a:lnTo>
                <a:lnTo>
                  <a:pt x="0" y="8824316"/>
                </a:lnTo>
                <a:close/>
              </a:path>
            </a:pathLst>
          </a:custGeom>
          <a:solidFill>
            <a:srgbClr val="004BC7">
              <a:alpha val="9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05152" y="3376416"/>
            <a:ext cx="7240905" cy="231775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6000" spc="65" dirty="0"/>
              <a:t>POP</a:t>
            </a:r>
            <a:r>
              <a:rPr sz="6000" spc="-950" dirty="0"/>
              <a:t> </a:t>
            </a:r>
            <a:r>
              <a:rPr sz="6000" spc="-5" dirty="0"/>
              <a:t>MARKET</a:t>
            </a:r>
            <a:endParaRPr sz="6000"/>
          </a:p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8000" b="1" spc="-90" dirty="0">
                <a:solidFill>
                  <a:srgbClr val="FFFFFF"/>
                </a:solidFill>
                <a:latin typeface="맑은 고딕"/>
                <a:cs typeface="맑은 고딕"/>
              </a:rPr>
              <a:t>중고거래</a:t>
            </a:r>
            <a:r>
              <a:rPr sz="8000" b="1" spc="-1570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sz="8000" b="1" spc="-65" dirty="0">
                <a:solidFill>
                  <a:srgbClr val="FFFFFF"/>
                </a:solidFill>
                <a:latin typeface="맑은 고딕"/>
                <a:cs typeface="맑은 고딕"/>
              </a:rPr>
              <a:t>플랫폼</a:t>
            </a:r>
            <a:endParaRPr sz="80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05152" y="8777768"/>
            <a:ext cx="7270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맑은 고딕"/>
                <a:cs typeface="맑은 고딕"/>
              </a:rPr>
              <a:t>팀</a:t>
            </a:r>
            <a:r>
              <a:rPr sz="1800" spc="-270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sz="1800" spc="125" dirty="0">
                <a:solidFill>
                  <a:srgbClr val="FFFFFF"/>
                </a:solidFill>
                <a:latin typeface="맑은 고딕"/>
                <a:cs typeface="맑은 고딕"/>
              </a:rPr>
              <a:t>SSS</a:t>
            </a:r>
            <a:endParaRPr sz="18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9769" y="675695"/>
            <a:ext cx="346138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b="1" spc="-10" dirty="0">
                <a:solidFill>
                  <a:srgbClr val="004BC7"/>
                </a:solidFill>
                <a:latin typeface="맑은 고딕"/>
                <a:cs typeface="맑은 고딕"/>
              </a:rPr>
              <a:t>주요</a:t>
            </a:r>
            <a:r>
              <a:rPr sz="6500" b="1" spc="-12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6500" b="1" spc="-10" dirty="0">
                <a:solidFill>
                  <a:srgbClr val="004BC7"/>
                </a:solidFill>
                <a:latin typeface="맑은 고딕"/>
                <a:cs typeface="맑은 고딕"/>
              </a:rPr>
              <a:t>기능</a:t>
            </a:r>
            <a:endParaRPr sz="6500">
              <a:latin typeface="맑은 고딕"/>
              <a:cs typeface="맑은 고딕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21400" y="1158564"/>
            <a:ext cx="12259310" cy="0"/>
          </a:xfrm>
          <a:custGeom>
            <a:avLst/>
            <a:gdLst/>
            <a:ahLst/>
            <a:cxnLst/>
            <a:rect l="l" t="t" r="r" b="b"/>
            <a:pathLst>
              <a:path w="12259310">
                <a:moveTo>
                  <a:pt x="0" y="0"/>
                </a:moveTo>
                <a:lnTo>
                  <a:pt x="12258742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00774" y="1866638"/>
            <a:ext cx="7286623" cy="5997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16000" y="1971872"/>
            <a:ext cx="861822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35" dirty="0">
                <a:solidFill>
                  <a:srgbClr val="004BC7"/>
                </a:solidFill>
                <a:latin typeface="맑은 고딕"/>
                <a:cs typeface="맑은 고딕"/>
              </a:rPr>
              <a:t>실시간</a:t>
            </a:r>
            <a:r>
              <a:rPr sz="4000" b="1" spc="-76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4000" b="1" spc="-5" dirty="0">
                <a:solidFill>
                  <a:srgbClr val="004BC7"/>
                </a:solidFill>
                <a:latin typeface="맑은 고딕"/>
                <a:cs typeface="맑은 고딕"/>
              </a:rPr>
              <a:t>경매</a:t>
            </a:r>
            <a:r>
              <a:rPr sz="4000" b="1" spc="-76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4000" b="1" spc="25" dirty="0">
                <a:solidFill>
                  <a:srgbClr val="004BC7"/>
                </a:solidFill>
                <a:latin typeface="맑은 고딕"/>
                <a:cs typeface="맑은 고딕"/>
              </a:rPr>
              <a:t>기능(web</a:t>
            </a:r>
            <a:r>
              <a:rPr sz="4000" b="1" spc="-76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4000" b="1" spc="10" dirty="0">
                <a:solidFill>
                  <a:srgbClr val="004BC7"/>
                </a:solidFill>
                <a:latin typeface="맑은 고딕"/>
                <a:cs typeface="맑은 고딕"/>
              </a:rPr>
              <a:t>soket</a:t>
            </a:r>
            <a:r>
              <a:rPr sz="4000" b="1" spc="-76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4000" b="1" spc="-390" dirty="0">
                <a:solidFill>
                  <a:srgbClr val="004BC7"/>
                </a:solidFill>
                <a:latin typeface="맑은 고딕"/>
                <a:cs typeface="맑은 고딕"/>
              </a:rPr>
              <a:t>&amp;</a:t>
            </a:r>
            <a:r>
              <a:rPr sz="4000" b="1" spc="-76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4000" b="1" spc="-5" dirty="0">
                <a:solidFill>
                  <a:srgbClr val="004BC7"/>
                </a:solidFill>
                <a:latin typeface="맑은 고딕"/>
                <a:cs typeface="맑은 고딕"/>
              </a:rPr>
              <a:t>stomp)</a:t>
            </a:r>
            <a:endParaRPr sz="40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9769" y="3098797"/>
            <a:ext cx="9237980" cy="4845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854200">
              <a:lnSpc>
                <a:spcPct val="114999"/>
              </a:lnSpc>
              <a:spcBef>
                <a:spcPts val="100"/>
              </a:spcBef>
            </a:pPr>
            <a:r>
              <a:rPr sz="2500" spc="-45" dirty="0">
                <a:solidFill>
                  <a:srgbClr val="004BC7"/>
                </a:solidFill>
                <a:latin typeface="맑은 고딕"/>
                <a:cs typeface="맑은 고딕"/>
              </a:rPr>
              <a:t>websocket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00" dirty="0">
                <a:solidFill>
                  <a:srgbClr val="004BC7"/>
                </a:solidFill>
                <a:latin typeface="맑은 고딕"/>
                <a:cs typeface="맑은 고딕"/>
              </a:rPr>
              <a:t>과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75" dirty="0">
                <a:solidFill>
                  <a:srgbClr val="004BC7"/>
                </a:solidFill>
                <a:latin typeface="맑은 고딕"/>
                <a:cs typeface="맑은 고딕"/>
              </a:rPr>
              <a:t>stomp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00" dirty="0">
                <a:solidFill>
                  <a:srgbClr val="004BC7"/>
                </a:solidFill>
                <a:latin typeface="맑은 고딕"/>
                <a:cs typeface="맑은 고딕"/>
              </a:rPr>
              <a:t>을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경매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45" dirty="0">
                <a:solidFill>
                  <a:srgbClr val="004BC7"/>
                </a:solidFill>
                <a:latin typeface="맑은 고딕"/>
                <a:cs typeface="맑은 고딕"/>
              </a:rPr>
              <a:t>시스템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45" dirty="0">
                <a:solidFill>
                  <a:srgbClr val="004BC7"/>
                </a:solidFill>
                <a:latin typeface="맑은 고딕"/>
                <a:cs typeface="맑은 고딕"/>
              </a:rPr>
              <a:t>제작에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85" dirty="0">
                <a:solidFill>
                  <a:srgbClr val="004BC7"/>
                </a:solidFill>
                <a:latin typeface="맑은 고딕"/>
                <a:cs typeface="맑은 고딕"/>
              </a:rPr>
              <a:t>사용하였음.  </a:t>
            </a:r>
            <a:r>
              <a:rPr sz="2500" spc="-60" dirty="0">
                <a:solidFill>
                  <a:srgbClr val="004BC7"/>
                </a:solidFill>
                <a:latin typeface="맑은 고딕"/>
                <a:cs typeface="맑은 고딕"/>
              </a:rPr>
              <a:t>websocket에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90" dirty="0">
                <a:solidFill>
                  <a:srgbClr val="004BC7"/>
                </a:solidFill>
                <a:latin typeface="맑은 고딕"/>
                <a:cs typeface="맑은 고딕"/>
              </a:rPr>
              <a:t>stomp를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얹어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50" dirty="0">
                <a:solidFill>
                  <a:srgbClr val="004BC7"/>
                </a:solidFill>
                <a:latin typeface="맑은 고딕"/>
                <a:cs typeface="맑은 고딕"/>
              </a:rPr>
              <a:t>사용하는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45" dirty="0">
                <a:solidFill>
                  <a:srgbClr val="004BC7"/>
                </a:solidFill>
                <a:latin typeface="맑은 고딕"/>
                <a:cs typeface="맑은 고딕"/>
              </a:rPr>
              <a:t>방식을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5" dirty="0">
                <a:solidFill>
                  <a:srgbClr val="004BC7"/>
                </a:solidFill>
                <a:latin typeface="맑은 고딕"/>
                <a:cs typeface="맑은 고딕"/>
              </a:rPr>
              <a:t>채용.</a:t>
            </a:r>
            <a:endParaRPr sz="25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500" spc="-90" dirty="0">
                <a:solidFill>
                  <a:srgbClr val="004BC7"/>
                </a:solidFill>
                <a:latin typeface="맑은 고딕"/>
                <a:cs typeface="맑은 고딕"/>
              </a:rPr>
              <a:t>stomp는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45" dirty="0">
                <a:solidFill>
                  <a:srgbClr val="004BC7"/>
                </a:solidFill>
                <a:latin typeface="맑은 고딕"/>
                <a:cs typeface="맑은 고딕"/>
              </a:rPr>
              <a:t>메시지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50" dirty="0">
                <a:solidFill>
                  <a:srgbClr val="004BC7"/>
                </a:solidFill>
                <a:latin typeface="맑은 고딕"/>
                <a:cs typeface="맑은 고딕"/>
              </a:rPr>
              <a:t>브로커를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사용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하여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20" dirty="0">
                <a:solidFill>
                  <a:srgbClr val="004BC7"/>
                </a:solidFill>
                <a:latin typeface="맑은 고딕"/>
                <a:cs typeface="맑은 고딕"/>
              </a:rPr>
              <a:t>pub/sub방식으로</a:t>
            </a:r>
            <a:endParaRPr sz="25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2500" spc="-155" dirty="0">
                <a:solidFill>
                  <a:srgbClr val="004BC7"/>
                </a:solidFill>
                <a:latin typeface="맑은 고딕"/>
                <a:cs typeface="맑은 고딕"/>
              </a:rPr>
              <a:t>클라이언트와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45" dirty="0">
                <a:solidFill>
                  <a:srgbClr val="004BC7"/>
                </a:solidFill>
                <a:latin typeface="맑은 고딕"/>
                <a:cs typeface="맑은 고딕"/>
              </a:rPr>
              <a:t>서버가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쉽게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50" dirty="0">
                <a:solidFill>
                  <a:srgbClr val="004BC7"/>
                </a:solidFill>
                <a:latin typeface="맑은 고딕"/>
                <a:cs typeface="맑은 고딕"/>
              </a:rPr>
              <a:t>메시지를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50" dirty="0">
                <a:solidFill>
                  <a:srgbClr val="004BC7"/>
                </a:solidFill>
                <a:latin typeface="맑은 고딕"/>
                <a:cs typeface="맑은 고딕"/>
              </a:rPr>
              <a:t>주고받을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00" dirty="0">
                <a:solidFill>
                  <a:srgbClr val="004BC7"/>
                </a:solidFill>
                <a:latin typeface="맑은 고딕"/>
                <a:cs typeface="맑은 고딕"/>
              </a:rPr>
              <a:t>수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45" dirty="0">
                <a:solidFill>
                  <a:srgbClr val="004BC7"/>
                </a:solidFill>
                <a:latin typeface="맑은 고딕"/>
                <a:cs typeface="맑은 고딕"/>
              </a:rPr>
              <a:t>있도록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하는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50" dirty="0">
                <a:solidFill>
                  <a:srgbClr val="004BC7"/>
                </a:solidFill>
                <a:latin typeface="맑은 고딕"/>
                <a:cs typeface="맑은 고딕"/>
              </a:rPr>
              <a:t>프로토콜</a:t>
            </a:r>
            <a:endParaRPr sz="25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 marL="12700" marR="1146810">
              <a:lnSpc>
                <a:spcPct val="114999"/>
              </a:lnSpc>
            </a:pPr>
            <a:r>
              <a:rPr sz="2500" spc="90" dirty="0">
                <a:solidFill>
                  <a:srgbClr val="004BC7"/>
                </a:solidFill>
                <a:latin typeface="맑은 고딕"/>
                <a:cs typeface="맑은 고딕"/>
              </a:rPr>
              <a:t>ex)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채팅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50" dirty="0">
                <a:solidFill>
                  <a:srgbClr val="004BC7"/>
                </a:solidFill>
                <a:latin typeface="맑은 고딕"/>
                <a:cs typeface="맑은 고딕"/>
              </a:rPr>
              <a:t>시스템에서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50" dirty="0">
                <a:solidFill>
                  <a:srgbClr val="004BC7"/>
                </a:solidFill>
                <a:latin typeface="맑은 고딕"/>
                <a:cs typeface="맑은 고딕"/>
              </a:rPr>
              <a:t>채팅방에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50" dirty="0">
                <a:solidFill>
                  <a:srgbClr val="004BC7"/>
                </a:solidFill>
                <a:latin typeface="맑은 고딕"/>
                <a:cs typeface="맑은 고딕"/>
              </a:rPr>
              <a:t>입장하면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방에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있는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50" dirty="0">
                <a:solidFill>
                  <a:srgbClr val="004BC7"/>
                </a:solidFill>
                <a:latin typeface="맑은 고딕"/>
                <a:cs typeface="맑은 고딕"/>
              </a:rPr>
              <a:t>사람들끼리  메시지를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50" dirty="0">
                <a:solidFill>
                  <a:srgbClr val="004BC7"/>
                </a:solidFill>
                <a:latin typeface="맑은 고딕"/>
                <a:cs typeface="맑은 고딕"/>
              </a:rPr>
              <a:t>주고받음</a:t>
            </a:r>
            <a:endParaRPr sz="25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 marL="12700" marR="5080">
              <a:lnSpc>
                <a:spcPct val="114999"/>
              </a:lnSpc>
            </a:pPr>
            <a:r>
              <a:rPr sz="2500" spc="-155" dirty="0">
                <a:solidFill>
                  <a:srgbClr val="004BC7"/>
                </a:solidFill>
                <a:latin typeface="맑은 고딕"/>
                <a:cs typeface="맑은 고딕"/>
              </a:rPr>
              <a:t>프로젝트에서는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경매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물품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45" dirty="0">
                <a:solidFill>
                  <a:srgbClr val="004BC7"/>
                </a:solidFill>
                <a:latin typeface="맑은 고딕"/>
                <a:cs typeface="맑은 고딕"/>
              </a:rPr>
              <a:t>각각의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45" dirty="0">
                <a:solidFill>
                  <a:srgbClr val="004BC7"/>
                </a:solidFill>
                <a:latin typeface="맑은 고딕"/>
                <a:cs typeface="맑은 고딕"/>
              </a:rPr>
              <a:t>번호를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45" dirty="0">
                <a:solidFill>
                  <a:srgbClr val="004BC7"/>
                </a:solidFill>
                <a:latin typeface="맑은 고딕"/>
                <a:cs typeface="맑은 고딕"/>
              </a:rPr>
              <a:t>하나의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45" dirty="0">
                <a:solidFill>
                  <a:srgbClr val="004BC7"/>
                </a:solidFill>
                <a:latin typeface="맑은 고딕"/>
                <a:cs typeface="맑은 고딕"/>
              </a:rPr>
              <a:t>방으로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95" dirty="0">
                <a:solidFill>
                  <a:srgbClr val="004BC7"/>
                </a:solidFill>
                <a:latin typeface="맑은 고딕"/>
                <a:cs typeface="맑은 고딕"/>
              </a:rPr>
              <a:t>사용함으로써,  </a:t>
            </a:r>
            <a:r>
              <a:rPr sz="2500" spc="-150" dirty="0">
                <a:solidFill>
                  <a:srgbClr val="004BC7"/>
                </a:solidFill>
                <a:latin typeface="맑은 고딕"/>
                <a:cs typeface="맑은 고딕"/>
              </a:rPr>
              <a:t>사용자의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경매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참여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45" dirty="0">
                <a:solidFill>
                  <a:srgbClr val="004BC7"/>
                </a:solidFill>
                <a:latin typeface="맑은 고딕"/>
                <a:cs typeface="맑은 고딕"/>
              </a:rPr>
              <a:t>여부에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5" dirty="0">
                <a:solidFill>
                  <a:srgbClr val="004BC7"/>
                </a:solidFill>
                <a:latin typeface="맑은 고딕"/>
                <a:cs typeface="맑은 고딕"/>
              </a:rPr>
              <a:t>따라,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현재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50" dirty="0">
                <a:solidFill>
                  <a:srgbClr val="004BC7"/>
                </a:solidFill>
                <a:latin typeface="맑은 고딕"/>
                <a:cs typeface="맑은 고딕"/>
              </a:rPr>
              <a:t>최고가를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50" dirty="0">
                <a:solidFill>
                  <a:srgbClr val="004BC7"/>
                </a:solidFill>
                <a:latin typeface="맑은 고딕"/>
                <a:cs typeface="맑은 고딕"/>
              </a:rPr>
              <a:t>실시간으로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5" dirty="0">
                <a:solidFill>
                  <a:srgbClr val="004BC7"/>
                </a:solidFill>
                <a:latin typeface="맑은 고딕"/>
                <a:cs typeface="맑은 고딕"/>
              </a:rPr>
              <a:t>변경.</a:t>
            </a:r>
            <a:endParaRPr sz="25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9769" y="675695"/>
            <a:ext cx="346138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b="1" spc="-10" dirty="0">
                <a:solidFill>
                  <a:srgbClr val="004BC7"/>
                </a:solidFill>
                <a:latin typeface="맑은 고딕"/>
                <a:cs typeface="맑은 고딕"/>
              </a:rPr>
              <a:t>주요</a:t>
            </a:r>
            <a:r>
              <a:rPr sz="6500" b="1" spc="-12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6500" b="1" spc="-10" dirty="0">
                <a:solidFill>
                  <a:srgbClr val="004BC7"/>
                </a:solidFill>
                <a:latin typeface="맑은 고딕"/>
                <a:cs typeface="맑은 고딕"/>
              </a:rPr>
              <a:t>기능</a:t>
            </a:r>
            <a:endParaRPr sz="6500">
              <a:latin typeface="맑은 고딕"/>
              <a:cs typeface="맑은 고딕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21400" y="1158562"/>
            <a:ext cx="12259310" cy="0"/>
          </a:xfrm>
          <a:custGeom>
            <a:avLst/>
            <a:gdLst/>
            <a:ahLst/>
            <a:cxnLst/>
            <a:rect l="l" t="t" r="r" b="b"/>
            <a:pathLst>
              <a:path w="12259310">
                <a:moveTo>
                  <a:pt x="0" y="0"/>
                </a:moveTo>
                <a:lnTo>
                  <a:pt x="12258742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17005" y="1863438"/>
            <a:ext cx="6562724" cy="74859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16000" y="1971867"/>
            <a:ext cx="54241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85" dirty="0">
                <a:solidFill>
                  <a:srgbClr val="004BC7"/>
                </a:solidFill>
                <a:latin typeface="맑은 고딕"/>
                <a:cs typeface="맑은 고딕"/>
              </a:rPr>
              <a:t>My상점</a:t>
            </a:r>
            <a:r>
              <a:rPr sz="4000" b="1" spc="-77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4000" b="1" spc="-5" dirty="0">
                <a:solidFill>
                  <a:srgbClr val="004BC7"/>
                </a:solidFill>
                <a:latin typeface="맑은 고딕"/>
                <a:cs typeface="맑은 고딕"/>
              </a:rPr>
              <a:t>정보</a:t>
            </a:r>
            <a:r>
              <a:rPr sz="4000" b="1" spc="-77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4000" b="1" spc="-390" dirty="0">
                <a:solidFill>
                  <a:srgbClr val="004BC7"/>
                </a:solidFill>
                <a:latin typeface="맑은 고딕"/>
                <a:cs typeface="맑은 고딕"/>
              </a:rPr>
              <a:t>&amp;</a:t>
            </a:r>
            <a:r>
              <a:rPr sz="4000" b="1" spc="-77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4000" b="1" spc="-50" dirty="0">
                <a:solidFill>
                  <a:srgbClr val="004BC7"/>
                </a:solidFill>
                <a:latin typeface="맑은 고딕"/>
                <a:cs typeface="맑은 고딕"/>
              </a:rPr>
              <a:t>고객센터</a:t>
            </a:r>
            <a:endParaRPr sz="40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9769" y="3467292"/>
            <a:ext cx="9023350" cy="4349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현재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55" dirty="0">
                <a:solidFill>
                  <a:srgbClr val="004BC7"/>
                </a:solidFill>
                <a:latin typeface="맑은 고딕"/>
                <a:cs typeface="맑은 고딕"/>
              </a:rPr>
              <a:t>관심상품으로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45" dirty="0">
                <a:solidFill>
                  <a:srgbClr val="004BC7"/>
                </a:solidFill>
                <a:latin typeface="맑은 고딕"/>
                <a:cs typeface="맑은 고딕"/>
              </a:rPr>
              <a:t>지정한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45" dirty="0">
                <a:solidFill>
                  <a:srgbClr val="004BC7"/>
                </a:solidFill>
                <a:latin typeface="맑은 고딕"/>
                <a:cs typeface="맑은 고딕"/>
              </a:rPr>
              <a:t>상품의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45" dirty="0">
                <a:solidFill>
                  <a:srgbClr val="004BC7"/>
                </a:solidFill>
                <a:latin typeface="맑은 고딕"/>
                <a:cs typeface="맑은 고딕"/>
              </a:rPr>
              <a:t>목록을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45" dirty="0">
                <a:solidFill>
                  <a:srgbClr val="004BC7"/>
                </a:solidFill>
                <a:latin typeface="맑은 고딕"/>
                <a:cs typeface="맑은 고딕"/>
              </a:rPr>
              <a:t>별도로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확인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5" dirty="0">
                <a:solidFill>
                  <a:srgbClr val="004BC7"/>
                </a:solidFill>
                <a:latin typeface="맑은 고딕"/>
                <a:cs typeface="맑은 고딕"/>
              </a:rPr>
              <a:t>가능.</a:t>
            </a:r>
            <a:endParaRPr sz="25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 marL="12700" marR="5080">
              <a:lnSpc>
                <a:spcPct val="114999"/>
              </a:lnSpc>
            </a:pPr>
            <a:r>
              <a:rPr sz="2500" spc="-145" dirty="0">
                <a:solidFill>
                  <a:srgbClr val="004BC7"/>
                </a:solidFill>
                <a:latin typeface="맑은 고딕"/>
                <a:cs typeface="맑은 고딕"/>
              </a:rPr>
              <a:t>본인이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구매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또는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45" dirty="0">
                <a:solidFill>
                  <a:srgbClr val="004BC7"/>
                </a:solidFill>
                <a:latin typeface="맑은 고딕"/>
                <a:cs typeface="맑은 고딕"/>
              </a:rPr>
              <a:t>판매한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45" dirty="0">
                <a:solidFill>
                  <a:srgbClr val="004BC7"/>
                </a:solidFill>
                <a:latin typeface="맑은 고딕"/>
                <a:cs typeface="맑은 고딕"/>
              </a:rPr>
              <a:t>물품의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거래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65" dirty="0">
                <a:solidFill>
                  <a:srgbClr val="004BC7"/>
                </a:solidFill>
                <a:latin typeface="맑은 고딕"/>
                <a:cs typeface="맑은 고딕"/>
              </a:rPr>
              <a:t>중,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거래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45" dirty="0">
                <a:solidFill>
                  <a:srgbClr val="004BC7"/>
                </a:solidFill>
                <a:latin typeface="맑은 고딕"/>
                <a:cs typeface="맑은 고딕"/>
              </a:rPr>
              <a:t>완료된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내역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확인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5" dirty="0">
                <a:solidFill>
                  <a:srgbClr val="004BC7"/>
                </a:solidFill>
                <a:latin typeface="맑은 고딕"/>
                <a:cs typeface="맑은 고딕"/>
              </a:rPr>
              <a:t>가능.  </a:t>
            </a: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거래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완료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00" dirty="0">
                <a:solidFill>
                  <a:srgbClr val="004BC7"/>
                </a:solidFill>
                <a:latin typeface="맑은 고딕"/>
                <a:cs typeface="맑은 고딕"/>
              </a:rPr>
              <a:t>및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수취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확인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65" dirty="0">
                <a:solidFill>
                  <a:srgbClr val="004BC7"/>
                </a:solidFill>
                <a:latin typeface="맑은 고딕"/>
                <a:cs typeface="맑은 고딕"/>
              </a:rPr>
              <a:t>시,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50" dirty="0">
                <a:solidFill>
                  <a:srgbClr val="004BC7"/>
                </a:solidFill>
                <a:latin typeface="맑은 고딕"/>
                <a:cs typeface="맑은 고딕"/>
              </a:rPr>
              <a:t>판매자에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대한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리뷰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작성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기능</a:t>
            </a:r>
            <a:endParaRPr sz="25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500" spc="-150" dirty="0">
                <a:solidFill>
                  <a:srgbClr val="004BC7"/>
                </a:solidFill>
                <a:latin typeface="맑은 고딕"/>
                <a:cs typeface="맑은 고딕"/>
              </a:rPr>
              <a:t>카카오페이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35" dirty="0">
                <a:solidFill>
                  <a:srgbClr val="004BC7"/>
                </a:solidFill>
                <a:latin typeface="맑은 고딕"/>
                <a:cs typeface="맑은 고딕"/>
              </a:rPr>
              <a:t>API를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통한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결제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45" dirty="0">
                <a:solidFill>
                  <a:srgbClr val="004BC7"/>
                </a:solidFill>
                <a:latin typeface="맑은 고딕"/>
                <a:cs typeface="맑은 고딕"/>
              </a:rPr>
              <a:t>시스템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5" dirty="0">
                <a:solidFill>
                  <a:srgbClr val="004BC7"/>
                </a:solidFill>
                <a:latin typeface="맑은 고딕"/>
                <a:cs typeface="맑은 고딕"/>
              </a:rPr>
              <a:t>추가.</a:t>
            </a:r>
            <a:endParaRPr sz="25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 marL="12700" marR="2166620">
              <a:lnSpc>
                <a:spcPct val="114999"/>
              </a:lnSpc>
            </a:pP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개인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45" dirty="0">
                <a:solidFill>
                  <a:srgbClr val="004BC7"/>
                </a:solidFill>
                <a:latin typeface="맑은 고딕"/>
                <a:cs typeface="맑은 고딕"/>
              </a:rPr>
              <a:t>회원의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50" dirty="0">
                <a:solidFill>
                  <a:srgbClr val="004BC7"/>
                </a:solidFill>
                <a:latin typeface="맑은 고딕"/>
                <a:cs typeface="맑은 고딕"/>
              </a:rPr>
              <a:t>문의사항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45" dirty="0">
                <a:solidFill>
                  <a:srgbClr val="004BC7"/>
                </a:solidFill>
                <a:latin typeface="맑은 고딕"/>
                <a:cs typeface="맑은 고딕"/>
              </a:rPr>
              <a:t>작성에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대한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45" dirty="0">
                <a:solidFill>
                  <a:srgbClr val="004BC7"/>
                </a:solidFill>
                <a:latin typeface="맑은 고딕"/>
                <a:cs typeface="맑은 고딕"/>
              </a:rPr>
              <a:t>관리자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답변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5" dirty="0">
                <a:solidFill>
                  <a:srgbClr val="004BC7"/>
                </a:solidFill>
                <a:latin typeface="맑은 고딕"/>
                <a:cs typeface="맑은 고딕"/>
              </a:rPr>
              <a:t>기능,  </a:t>
            </a:r>
            <a:r>
              <a:rPr sz="2500" spc="-145" dirty="0">
                <a:solidFill>
                  <a:srgbClr val="004BC7"/>
                </a:solidFill>
                <a:latin typeface="맑은 고딕"/>
                <a:cs typeface="맑은 고딕"/>
              </a:rPr>
              <a:t>카카오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45" dirty="0">
                <a:solidFill>
                  <a:srgbClr val="004BC7"/>
                </a:solidFill>
                <a:latin typeface="맑은 고딕"/>
                <a:cs typeface="맑은 고딕"/>
              </a:rPr>
              <a:t>채널을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통한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빠른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70" dirty="0">
                <a:solidFill>
                  <a:srgbClr val="004BC7"/>
                </a:solidFill>
                <a:latin typeface="맑은 고딕"/>
                <a:cs typeface="맑은 고딕"/>
              </a:rPr>
              <a:t>상담기능.</a:t>
            </a:r>
            <a:endParaRPr sz="25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2500" spc="-145" dirty="0">
                <a:solidFill>
                  <a:srgbClr val="004BC7"/>
                </a:solidFill>
                <a:latin typeface="맑은 고딕"/>
                <a:cs typeface="맑은 고딕"/>
              </a:rPr>
              <a:t>이메일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45" dirty="0">
                <a:solidFill>
                  <a:srgbClr val="004BC7"/>
                </a:solidFill>
                <a:latin typeface="맑은 고딕"/>
                <a:cs typeface="맑은 고딕"/>
              </a:rPr>
              <a:t>문의를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5" dirty="0">
                <a:solidFill>
                  <a:srgbClr val="004BC7"/>
                </a:solidFill>
                <a:latin typeface="맑은 고딕"/>
                <a:cs typeface="맑은 고딕"/>
              </a:rPr>
              <a:t>통한,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00" dirty="0">
                <a:solidFill>
                  <a:srgbClr val="004BC7"/>
                </a:solidFill>
                <a:latin typeface="맑은 고딕"/>
                <a:cs typeface="맑은 고딕"/>
              </a:rPr>
              <a:t>미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50" dirty="0">
                <a:solidFill>
                  <a:srgbClr val="004BC7"/>
                </a:solidFill>
                <a:latin typeface="맑은 고딕"/>
                <a:cs typeface="맑은 고딕"/>
              </a:rPr>
              <a:t>로그인시의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50" dirty="0">
                <a:solidFill>
                  <a:srgbClr val="004BC7"/>
                </a:solidFill>
                <a:latin typeface="맑은 고딕"/>
                <a:cs typeface="맑은 고딕"/>
              </a:rPr>
              <a:t>문의사항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접수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기능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5" dirty="0">
                <a:solidFill>
                  <a:srgbClr val="004BC7"/>
                </a:solidFill>
                <a:latin typeface="맑은 고딕"/>
                <a:cs typeface="맑은 고딕"/>
              </a:rPr>
              <a:t>추가.</a:t>
            </a:r>
            <a:endParaRPr sz="25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B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017581" y="5977090"/>
            <a:ext cx="625284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b="1" spc="-110" dirty="0">
                <a:solidFill>
                  <a:srgbClr val="FFFFFF"/>
                </a:solidFill>
                <a:latin typeface="한컴 고딕"/>
                <a:cs typeface="한컴 고딕"/>
              </a:rPr>
              <a:t>http://121.65.47.77:1120/</a:t>
            </a:r>
            <a:endParaRPr sz="4200">
              <a:latin typeface="한컴 고딕"/>
              <a:cs typeface="한컴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00507" y="7469334"/>
            <a:ext cx="3287395" cy="977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80110">
              <a:lnSpc>
                <a:spcPct val="125000"/>
              </a:lnSpc>
              <a:spcBef>
                <a:spcPts val="100"/>
              </a:spcBef>
            </a:pPr>
            <a:r>
              <a:rPr sz="2500" spc="-30" dirty="0">
                <a:solidFill>
                  <a:srgbClr val="6BE4E7"/>
                </a:solidFill>
                <a:latin typeface="맑은 고딕"/>
                <a:cs typeface="맑은 고딕"/>
              </a:rPr>
              <a:t>TEAM </a:t>
            </a:r>
            <a:r>
              <a:rPr sz="2500" spc="110" dirty="0">
                <a:solidFill>
                  <a:srgbClr val="6BE4E7"/>
                </a:solidFill>
                <a:latin typeface="맑은 고딕"/>
                <a:cs typeface="맑은 고딕"/>
              </a:rPr>
              <a:t>SSS  </a:t>
            </a:r>
            <a:r>
              <a:rPr sz="2500" spc="50" dirty="0">
                <a:solidFill>
                  <a:srgbClr val="6BE4E7"/>
                </a:solidFill>
                <a:latin typeface="맑은 고딕"/>
                <a:cs typeface="맑은 고딕"/>
              </a:rPr>
              <a:t>PROJECT</a:t>
            </a:r>
            <a:r>
              <a:rPr sz="2500" spc="-500" dirty="0">
                <a:solidFill>
                  <a:srgbClr val="6BE4E7"/>
                </a:solidFill>
                <a:latin typeface="맑은 고딕"/>
                <a:cs typeface="맑은 고딕"/>
              </a:rPr>
              <a:t> </a:t>
            </a:r>
            <a:r>
              <a:rPr sz="2500" spc="25" dirty="0">
                <a:solidFill>
                  <a:srgbClr val="6BE4E7"/>
                </a:solidFill>
                <a:latin typeface="맑은 고딕"/>
                <a:cs typeface="맑은 고딕"/>
              </a:rPr>
              <a:t>POP</a:t>
            </a:r>
            <a:r>
              <a:rPr sz="2500" spc="-500" dirty="0">
                <a:solidFill>
                  <a:srgbClr val="6BE4E7"/>
                </a:solidFill>
                <a:latin typeface="맑은 고딕"/>
                <a:cs typeface="맑은 고딕"/>
              </a:rPr>
              <a:t> </a:t>
            </a:r>
            <a:r>
              <a:rPr sz="2500" spc="-5" dirty="0">
                <a:solidFill>
                  <a:srgbClr val="6BE4E7"/>
                </a:solidFill>
                <a:latin typeface="맑은 고딕"/>
                <a:cs typeface="맑은 고딕"/>
              </a:rPr>
              <a:t>MARKET</a:t>
            </a:r>
            <a:endParaRPr sz="25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5134">
              <a:lnSpc>
                <a:spcPct val="100000"/>
              </a:lnSpc>
              <a:spcBef>
                <a:spcPts val="100"/>
              </a:spcBef>
            </a:pPr>
            <a:r>
              <a:rPr spc="-960" dirty="0"/>
              <a:t>프로젝트</a:t>
            </a:r>
            <a:r>
              <a:rPr spc="-720" dirty="0"/>
              <a:t> </a:t>
            </a:r>
            <a:r>
              <a:rPr spc="-960" dirty="0"/>
              <a:t>시연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9769" y="675698"/>
            <a:ext cx="507809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b="1" spc="-75" dirty="0">
                <a:solidFill>
                  <a:srgbClr val="004BC7"/>
                </a:solidFill>
                <a:latin typeface="맑은 고딕"/>
                <a:cs typeface="맑은 고딕"/>
              </a:rPr>
              <a:t>프로젝트</a:t>
            </a:r>
            <a:r>
              <a:rPr sz="6500" b="1" spc="-12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6500" b="1" spc="-10" dirty="0">
                <a:solidFill>
                  <a:srgbClr val="004BC7"/>
                </a:solidFill>
                <a:latin typeface="맑은 고딕"/>
                <a:cs typeface="맑은 고딕"/>
              </a:rPr>
              <a:t>후기</a:t>
            </a:r>
            <a:endParaRPr sz="6500">
              <a:latin typeface="맑은 고딕"/>
              <a:cs typeface="맑은 고딕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19463" y="3135912"/>
            <a:ext cx="3324225" cy="3324225"/>
          </a:xfrm>
          <a:custGeom>
            <a:avLst/>
            <a:gdLst/>
            <a:ahLst/>
            <a:cxnLst/>
            <a:rect l="l" t="t" r="r" b="b"/>
            <a:pathLst>
              <a:path w="3324225" h="3324225">
                <a:moveTo>
                  <a:pt x="1709961" y="683"/>
                </a:moveTo>
                <a:lnTo>
                  <a:pt x="1613678" y="683"/>
                </a:lnTo>
                <a:lnTo>
                  <a:pt x="1661819" y="0"/>
                </a:lnTo>
                <a:lnTo>
                  <a:pt x="1709961" y="683"/>
                </a:lnTo>
                <a:close/>
              </a:path>
              <a:path w="3324225" h="3324225">
                <a:moveTo>
                  <a:pt x="1661838" y="3323639"/>
                </a:moveTo>
                <a:lnTo>
                  <a:pt x="1613678" y="3322956"/>
                </a:lnTo>
                <a:lnTo>
                  <a:pt x="1565875" y="3320916"/>
                </a:lnTo>
                <a:lnTo>
                  <a:pt x="1518431" y="3317540"/>
                </a:lnTo>
                <a:lnTo>
                  <a:pt x="1471363" y="3312845"/>
                </a:lnTo>
                <a:lnTo>
                  <a:pt x="1424690" y="3306850"/>
                </a:lnTo>
                <a:lnTo>
                  <a:pt x="1378430" y="3299573"/>
                </a:lnTo>
                <a:lnTo>
                  <a:pt x="1332602" y="3291033"/>
                </a:lnTo>
                <a:lnTo>
                  <a:pt x="1287224" y="3281248"/>
                </a:lnTo>
                <a:lnTo>
                  <a:pt x="1242315" y="3270237"/>
                </a:lnTo>
                <a:lnTo>
                  <a:pt x="1197893" y="3258019"/>
                </a:lnTo>
                <a:lnTo>
                  <a:pt x="1153976" y="3244611"/>
                </a:lnTo>
                <a:lnTo>
                  <a:pt x="1110584" y="3230032"/>
                </a:lnTo>
                <a:lnTo>
                  <a:pt x="1067734" y="3214301"/>
                </a:lnTo>
                <a:lnTo>
                  <a:pt x="1025446" y="3197437"/>
                </a:lnTo>
                <a:lnTo>
                  <a:pt x="983737" y="3179457"/>
                </a:lnTo>
                <a:lnTo>
                  <a:pt x="942626" y="3160380"/>
                </a:lnTo>
                <a:lnTo>
                  <a:pt x="902132" y="3140224"/>
                </a:lnTo>
                <a:lnTo>
                  <a:pt x="862273" y="3119009"/>
                </a:lnTo>
                <a:lnTo>
                  <a:pt x="823067" y="3096753"/>
                </a:lnTo>
                <a:lnTo>
                  <a:pt x="784533" y="3073473"/>
                </a:lnTo>
                <a:lnTo>
                  <a:pt x="746689" y="3049189"/>
                </a:lnTo>
                <a:lnTo>
                  <a:pt x="709555" y="3023918"/>
                </a:lnTo>
                <a:lnTo>
                  <a:pt x="673147" y="2997681"/>
                </a:lnTo>
                <a:lnTo>
                  <a:pt x="637486" y="2970494"/>
                </a:lnTo>
                <a:lnTo>
                  <a:pt x="602589" y="2942377"/>
                </a:lnTo>
                <a:lnTo>
                  <a:pt x="568475" y="2913347"/>
                </a:lnTo>
                <a:lnTo>
                  <a:pt x="535162" y="2883424"/>
                </a:lnTo>
                <a:lnTo>
                  <a:pt x="502668" y="2852625"/>
                </a:lnTo>
                <a:lnTo>
                  <a:pt x="471013" y="2820970"/>
                </a:lnTo>
                <a:lnTo>
                  <a:pt x="440215" y="2788477"/>
                </a:lnTo>
                <a:lnTo>
                  <a:pt x="410292" y="2755164"/>
                </a:lnTo>
                <a:lnTo>
                  <a:pt x="381262" y="2721050"/>
                </a:lnTo>
                <a:lnTo>
                  <a:pt x="353145" y="2686153"/>
                </a:lnTo>
                <a:lnTo>
                  <a:pt x="325958" y="2650491"/>
                </a:lnTo>
                <a:lnTo>
                  <a:pt x="299720" y="2614084"/>
                </a:lnTo>
                <a:lnTo>
                  <a:pt x="274450" y="2576950"/>
                </a:lnTo>
                <a:lnTo>
                  <a:pt x="250166" y="2539106"/>
                </a:lnTo>
                <a:lnTo>
                  <a:pt x="226886" y="2500572"/>
                </a:lnTo>
                <a:lnTo>
                  <a:pt x="204629" y="2461366"/>
                </a:lnTo>
                <a:lnTo>
                  <a:pt x="183414" y="2421507"/>
                </a:lnTo>
                <a:lnTo>
                  <a:pt x="163259" y="2381012"/>
                </a:lnTo>
                <a:lnTo>
                  <a:pt x="144182" y="2339902"/>
                </a:lnTo>
                <a:lnTo>
                  <a:pt x="126202" y="2298193"/>
                </a:lnTo>
                <a:lnTo>
                  <a:pt x="109337" y="2255904"/>
                </a:lnTo>
                <a:lnTo>
                  <a:pt x="93606" y="2213055"/>
                </a:lnTo>
                <a:lnTo>
                  <a:pt x="79028" y="2169663"/>
                </a:lnTo>
                <a:lnTo>
                  <a:pt x="65620" y="2125746"/>
                </a:lnTo>
                <a:lnTo>
                  <a:pt x="53401" y="2081324"/>
                </a:lnTo>
                <a:lnTo>
                  <a:pt x="42390" y="2036415"/>
                </a:lnTo>
                <a:lnTo>
                  <a:pt x="32606" y="1991037"/>
                </a:lnTo>
                <a:lnTo>
                  <a:pt x="24066" y="1945209"/>
                </a:lnTo>
                <a:lnTo>
                  <a:pt x="16789" y="1898949"/>
                </a:lnTo>
                <a:lnTo>
                  <a:pt x="10794" y="1852276"/>
                </a:lnTo>
                <a:lnTo>
                  <a:pt x="6099" y="1805208"/>
                </a:lnTo>
                <a:lnTo>
                  <a:pt x="2722" y="1757763"/>
                </a:lnTo>
                <a:lnTo>
                  <a:pt x="683" y="1709961"/>
                </a:lnTo>
                <a:lnTo>
                  <a:pt x="0" y="1661779"/>
                </a:lnTo>
                <a:lnTo>
                  <a:pt x="683" y="1613678"/>
                </a:lnTo>
                <a:lnTo>
                  <a:pt x="2722" y="1565876"/>
                </a:lnTo>
                <a:lnTo>
                  <a:pt x="6099" y="1518431"/>
                </a:lnTo>
                <a:lnTo>
                  <a:pt x="10794" y="1471363"/>
                </a:lnTo>
                <a:lnTo>
                  <a:pt x="16789" y="1424690"/>
                </a:lnTo>
                <a:lnTo>
                  <a:pt x="24066" y="1378430"/>
                </a:lnTo>
                <a:lnTo>
                  <a:pt x="32606" y="1332602"/>
                </a:lnTo>
                <a:lnTo>
                  <a:pt x="42390" y="1287224"/>
                </a:lnTo>
                <a:lnTo>
                  <a:pt x="53401" y="1242315"/>
                </a:lnTo>
                <a:lnTo>
                  <a:pt x="65620" y="1197893"/>
                </a:lnTo>
                <a:lnTo>
                  <a:pt x="79028" y="1153977"/>
                </a:lnTo>
                <a:lnTo>
                  <a:pt x="93606" y="1110585"/>
                </a:lnTo>
                <a:lnTo>
                  <a:pt x="109337" y="1067735"/>
                </a:lnTo>
                <a:lnTo>
                  <a:pt x="126202" y="1025447"/>
                </a:lnTo>
                <a:lnTo>
                  <a:pt x="144182" y="983738"/>
                </a:lnTo>
                <a:lnTo>
                  <a:pt x="163259" y="942627"/>
                </a:lnTo>
                <a:lnTo>
                  <a:pt x="183414" y="902132"/>
                </a:lnTo>
                <a:lnTo>
                  <a:pt x="204629" y="862273"/>
                </a:lnTo>
                <a:lnTo>
                  <a:pt x="226886" y="823067"/>
                </a:lnTo>
                <a:lnTo>
                  <a:pt x="250166" y="784533"/>
                </a:lnTo>
                <a:lnTo>
                  <a:pt x="274450" y="746690"/>
                </a:lnTo>
                <a:lnTo>
                  <a:pt x="299720" y="709555"/>
                </a:lnTo>
                <a:lnTo>
                  <a:pt x="325958" y="673148"/>
                </a:lnTo>
                <a:lnTo>
                  <a:pt x="353145" y="637486"/>
                </a:lnTo>
                <a:lnTo>
                  <a:pt x="381262" y="602589"/>
                </a:lnTo>
                <a:lnTo>
                  <a:pt x="410292" y="568475"/>
                </a:lnTo>
                <a:lnTo>
                  <a:pt x="440215" y="535162"/>
                </a:lnTo>
                <a:lnTo>
                  <a:pt x="471013" y="502669"/>
                </a:lnTo>
                <a:lnTo>
                  <a:pt x="502668" y="471014"/>
                </a:lnTo>
                <a:lnTo>
                  <a:pt x="535162" y="440215"/>
                </a:lnTo>
                <a:lnTo>
                  <a:pt x="568475" y="410292"/>
                </a:lnTo>
                <a:lnTo>
                  <a:pt x="602589" y="381263"/>
                </a:lnTo>
                <a:lnTo>
                  <a:pt x="637486" y="353145"/>
                </a:lnTo>
                <a:lnTo>
                  <a:pt x="673147" y="325958"/>
                </a:lnTo>
                <a:lnTo>
                  <a:pt x="709555" y="299721"/>
                </a:lnTo>
                <a:lnTo>
                  <a:pt x="746689" y="274451"/>
                </a:lnTo>
                <a:lnTo>
                  <a:pt x="784533" y="250166"/>
                </a:lnTo>
                <a:lnTo>
                  <a:pt x="823067" y="226887"/>
                </a:lnTo>
                <a:lnTo>
                  <a:pt x="862273" y="204630"/>
                </a:lnTo>
                <a:lnTo>
                  <a:pt x="902132" y="183415"/>
                </a:lnTo>
                <a:lnTo>
                  <a:pt x="942626" y="163259"/>
                </a:lnTo>
                <a:lnTo>
                  <a:pt x="983737" y="144182"/>
                </a:lnTo>
                <a:lnTo>
                  <a:pt x="1025446" y="126202"/>
                </a:lnTo>
                <a:lnTo>
                  <a:pt x="1067734" y="109338"/>
                </a:lnTo>
                <a:lnTo>
                  <a:pt x="1110584" y="93607"/>
                </a:lnTo>
                <a:lnTo>
                  <a:pt x="1153976" y="79028"/>
                </a:lnTo>
                <a:lnTo>
                  <a:pt x="1197893" y="65620"/>
                </a:lnTo>
                <a:lnTo>
                  <a:pt x="1242315" y="53402"/>
                </a:lnTo>
                <a:lnTo>
                  <a:pt x="1287224" y="42391"/>
                </a:lnTo>
                <a:lnTo>
                  <a:pt x="1332602" y="32606"/>
                </a:lnTo>
                <a:lnTo>
                  <a:pt x="1378430" y="24066"/>
                </a:lnTo>
                <a:lnTo>
                  <a:pt x="1424690" y="16790"/>
                </a:lnTo>
                <a:lnTo>
                  <a:pt x="1471363" y="10794"/>
                </a:lnTo>
                <a:lnTo>
                  <a:pt x="1518431" y="6099"/>
                </a:lnTo>
                <a:lnTo>
                  <a:pt x="1565875" y="2723"/>
                </a:lnTo>
                <a:lnTo>
                  <a:pt x="1613678" y="683"/>
                </a:lnTo>
                <a:lnTo>
                  <a:pt x="1709961" y="683"/>
                </a:lnTo>
                <a:lnTo>
                  <a:pt x="1757763" y="2723"/>
                </a:lnTo>
                <a:lnTo>
                  <a:pt x="1805207" y="6099"/>
                </a:lnTo>
                <a:lnTo>
                  <a:pt x="1852275" y="10794"/>
                </a:lnTo>
                <a:lnTo>
                  <a:pt x="1898949" y="16790"/>
                </a:lnTo>
                <a:lnTo>
                  <a:pt x="1945209" y="24066"/>
                </a:lnTo>
                <a:lnTo>
                  <a:pt x="1991037" y="32606"/>
                </a:lnTo>
                <a:lnTo>
                  <a:pt x="2036415" y="42391"/>
                </a:lnTo>
                <a:lnTo>
                  <a:pt x="2081324" y="53402"/>
                </a:lnTo>
                <a:lnTo>
                  <a:pt x="2125746" y="65620"/>
                </a:lnTo>
                <a:lnTo>
                  <a:pt x="2169662" y="79028"/>
                </a:lnTo>
                <a:lnTo>
                  <a:pt x="2213054" y="93607"/>
                </a:lnTo>
                <a:lnTo>
                  <a:pt x="2255904" y="109338"/>
                </a:lnTo>
                <a:lnTo>
                  <a:pt x="2298192" y="126202"/>
                </a:lnTo>
                <a:lnTo>
                  <a:pt x="2339901" y="144182"/>
                </a:lnTo>
                <a:lnTo>
                  <a:pt x="2381012" y="163259"/>
                </a:lnTo>
                <a:lnTo>
                  <a:pt x="2421507" y="183415"/>
                </a:lnTo>
                <a:lnTo>
                  <a:pt x="2461366" y="204630"/>
                </a:lnTo>
                <a:lnTo>
                  <a:pt x="2500572" y="226887"/>
                </a:lnTo>
                <a:lnTo>
                  <a:pt x="2539106" y="250166"/>
                </a:lnTo>
                <a:lnTo>
                  <a:pt x="2576949" y="274451"/>
                </a:lnTo>
                <a:lnTo>
                  <a:pt x="2614084" y="299721"/>
                </a:lnTo>
                <a:lnTo>
                  <a:pt x="2650491" y="325958"/>
                </a:lnTo>
                <a:lnTo>
                  <a:pt x="2686153" y="353145"/>
                </a:lnTo>
                <a:lnTo>
                  <a:pt x="2721050" y="381263"/>
                </a:lnTo>
                <a:lnTo>
                  <a:pt x="2755164" y="410292"/>
                </a:lnTo>
                <a:lnTo>
                  <a:pt x="2788477" y="440215"/>
                </a:lnTo>
                <a:lnTo>
                  <a:pt x="2820970" y="471014"/>
                </a:lnTo>
                <a:lnTo>
                  <a:pt x="2852625" y="502669"/>
                </a:lnTo>
                <a:lnTo>
                  <a:pt x="2883424" y="535162"/>
                </a:lnTo>
                <a:lnTo>
                  <a:pt x="2913347" y="568475"/>
                </a:lnTo>
                <a:lnTo>
                  <a:pt x="2942376" y="602589"/>
                </a:lnTo>
                <a:lnTo>
                  <a:pt x="2970494" y="637486"/>
                </a:lnTo>
                <a:lnTo>
                  <a:pt x="2997681" y="673148"/>
                </a:lnTo>
                <a:lnTo>
                  <a:pt x="3023918" y="709555"/>
                </a:lnTo>
                <a:lnTo>
                  <a:pt x="3049189" y="746690"/>
                </a:lnTo>
                <a:lnTo>
                  <a:pt x="3073473" y="784533"/>
                </a:lnTo>
                <a:lnTo>
                  <a:pt x="3096752" y="823067"/>
                </a:lnTo>
                <a:lnTo>
                  <a:pt x="3119009" y="862273"/>
                </a:lnTo>
                <a:lnTo>
                  <a:pt x="3140224" y="902132"/>
                </a:lnTo>
                <a:lnTo>
                  <a:pt x="3160380" y="942627"/>
                </a:lnTo>
                <a:lnTo>
                  <a:pt x="3179457" y="983738"/>
                </a:lnTo>
                <a:lnTo>
                  <a:pt x="3197437" y="1025447"/>
                </a:lnTo>
                <a:lnTo>
                  <a:pt x="3214301" y="1067735"/>
                </a:lnTo>
                <a:lnTo>
                  <a:pt x="3230032" y="1110585"/>
                </a:lnTo>
                <a:lnTo>
                  <a:pt x="3244611" y="1153977"/>
                </a:lnTo>
                <a:lnTo>
                  <a:pt x="3258019" y="1197893"/>
                </a:lnTo>
                <a:lnTo>
                  <a:pt x="3270237" y="1242315"/>
                </a:lnTo>
                <a:lnTo>
                  <a:pt x="3281248" y="1287224"/>
                </a:lnTo>
                <a:lnTo>
                  <a:pt x="3291033" y="1332602"/>
                </a:lnTo>
                <a:lnTo>
                  <a:pt x="3299573" y="1378430"/>
                </a:lnTo>
                <a:lnTo>
                  <a:pt x="3306850" y="1424690"/>
                </a:lnTo>
                <a:lnTo>
                  <a:pt x="3312845" y="1471363"/>
                </a:lnTo>
                <a:lnTo>
                  <a:pt x="3317540" y="1518431"/>
                </a:lnTo>
                <a:lnTo>
                  <a:pt x="3320916" y="1565876"/>
                </a:lnTo>
                <a:lnTo>
                  <a:pt x="3322956" y="1613678"/>
                </a:lnTo>
                <a:lnTo>
                  <a:pt x="3323638" y="1661827"/>
                </a:lnTo>
                <a:lnTo>
                  <a:pt x="3322956" y="1709961"/>
                </a:lnTo>
                <a:lnTo>
                  <a:pt x="3320916" y="1757763"/>
                </a:lnTo>
                <a:lnTo>
                  <a:pt x="3317540" y="1805208"/>
                </a:lnTo>
                <a:lnTo>
                  <a:pt x="3312845" y="1852276"/>
                </a:lnTo>
                <a:lnTo>
                  <a:pt x="3306850" y="1898949"/>
                </a:lnTo>
                <a:lnTo>
                  <a:pt x="3299573" y="1945209"/>
                </a:lnTo>
                <a:lnTo>
                  <a:pt x="3291033" y="1991037"/>
                </a:lnTo>
                <a:lnTo>
                  <a:pt x="3281248" y="2036415"/>
                </a:lnTo>
                <a:lnTo>
                  <a:pt x="3270237" y="2081324"/>
                </a:lnTo>
                <a:lnTo>
                  <a:pt x="3258019" y="2125746"/>
                </a:lnTo>
                <a:lnTo>
                  <a:pt x="3244611" y="2169663"/>
                </a:lnTo>
                <a:lnTo>
                  <a:pt x="3230032" y="2213055"/>
                </a:lnTo>
                <a:lnTo>
                  <a:pt x="3214301" y="2255904"/>
                </a:lnTo>
                <a:lnTo>
                  <a:pt x="3197437" y="2298193"/>
                </a:lnTo>
                <a:lnTo>
                  <a:pt x="3179457" y="2339902"/>
                </a:lnTo>
                <a:lnTo>
                  <a:pt x="3160380" y="2381012"/>
                </a:lnTo>
                <a:lnTo>
                  <a:pt x="3140224" y="2421507"/>
                </a:lnTo>
                <a:lnTo>
                  <a:pt x="3119009" y="2461366"/>
                </a:lnTo>
                <a:lnTo>
                  <a:pt x="3096752" y="2500572"/>
                </a:lnTo>
                <a:lnTo>
                  <a:pt x="3073473" y="2539106"/>
                </a:lnTo>
                <a:lnTo>
                  <a:pt x="3049189" y="2576950"/>
                </a:lnTo>
                <a:lnTo>
                  <a:pt x="3023918" y="2614084"/>
                </a:lnTo>
                <a:lnTo>
                  <a:pt x="2997681" y="2650491"/>
                </a:lnTo>
                <a:lnTo>
                  <a:pt x="2970494" y="2686153"/>
                </a:lnTo>
                <a:lnTo>
                  <a:pt x="2942376" y="2721050"/>
                </a:lnTo>
                <a:lnTo>
                  <a:pt x="2913347" y="2755164"/>
                </a:lnTo>
                <a:lnTo>
                  <a:pt x="2883424" y="2788477"/>
                </a:lnTo>
                <a:lnTo>
                  <a:pt x="2852625" y="2820970"/>
                </a:lnTo>
                <a:lnTo>
                  <a:pt x="2820970" y="2852625"/>
                </a:lnTo>
                <a:lnTo>
                  <a:pt x="2788477" y="2883424"/>
                </a:lnTo>
                <a:lnTo>
                  <a:pt x="2755164" y="2913347"/>
                </a:lnTo>
                <a:lnTo>
                  <a:pt x="2721050" y="2942377"/>
                </a:lnTo>
                <a:lnTo>
                  <a:pt x="2686153" y="2970494"/>
                </a:lnTo>
                <a:lnTo>
                  <a:pt x="2650491" y="2997681"/>
                </a:lnTo>
                <a:lnTo>
                  <a:pt x="2614084" y="3023918"/>
                </a:lnTo>
                <a:lnTo>
                  <a:pt x="2576949" y="3049189"/>
                </a:lnTo>
                <a:lnTo>
                  <a:pt x="2539106" y="3073473"/>
                </a:lnTo>
                <a:lnTo>
                  <a:pt x="2500572" y="3096753"/>
                </a:lnTo>
                <a:lnTo>
                  <a:pt x="2461366" y="3119009"/>
                </a:lnTo>
                <a:lnTo>
                  <a:pt x="2421507" y="3140224"/>
                </a:lnTo>
                <a:lnTo>
                  <a:pt x="2381012" y="3160380"/>
                </a:lnTo>
                <a:lnTo>
                  <a:pt x="2339901" y="3179457"/>
                </a:lnTo>
                <a:lnTo>
                  <a:pt x="2298192" y="3197437"/>
                </a:lnTo>
                <a:lnTo>
                  <a:pt x="2255904" y="3214301"/>
                </a:lnTo>
                <a:lnTo>
                  <a:pt x="2213054" y="3230032"/>
                </a:lnTo>
                <a:lnTo>
                  <a:pt x="2169662" y="3244611"/>
                </a:lnTo>
                <a:lnTo>
                  <a:pt x="2125746" y="3258019"/>
                </a:lnTo>
                <a:lnTo>
                  <a:pt x="2081324" y="3270237"/>
                </a:lnTo>
                <a:lnTo>
                  <a:pt x="2036415" y="3281248"/>
                </a:lnTo>
                <a:lnTo>
                  <a:pt x="1991037" y="3291033"/>
                </a:lnTo>
                <a:lnTo>
                  <a:pt x="1945209" y="3299573"/>
                </a:lnTo>
                <a:lnTo>
                  <a:pt x="1898949" y="3306850"/>
                </a:lnTo>
                <a:lnTo>
                  <a:pt x="1852275" y="3312845"/>
                </a:lnTo>
                <a:lnTo>
                  <a:pt x="1805207" y="3317540"/>
                </a:lnTo>
                <a:lnTo>
                  <a:pt x="1757763" y="3320916"/>
                </a:lnTo>
                <a:lnTo>
                  <a:pt x="1709961" y="3322956"/>
                </a:lnTo>
                <a:lnTo>
                  <a:pt x="1661838" y="3323639"/>
                </a:lnTo>
                <a:close/>
              </a:path>
            </a:pathLst>
          </a:custGeom>
          <a:solidFill>
            <a:srgbClr val="004B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482179" y="3135912"/>
            <a:ext cx="3324225" cy="3324225"/>
          </a:xfrm>
          <a:custGeom>
            <a:avLst/>
            <a:gdLst/>
            <a:ahLst/>
            <a:cxnLst/>
            <a:rect l="l" t="t" r="r" b="b"/>
            <a:pathLst>
              <a:path w="3324225" h="3324225">
                <a:moveTo>
                  <a:pt x="1709961" y="683"/>
                </a:moveTo>
                <a:lnTo>
                  <a:pt x="1613677" y="683"/>
                </a:lnTo>
                <a:lnTo>
                  <a:pt x="1661819" y="0"/>
                </a:lnTo>
                <a:lnTo>
                  <a:pt x="1709961" y="683"/>
                </a:lnTo>
                <a:close/>
              </a:path>
              <a:path w="3324225" h="3324225">
                <a:moveTo>
                  <a:pt x="1661838" y="3323639"/>
                </a:moveTo>
                <a:lnTo>
                  <a:pt x="1613677" y="3322956"/>
                </a:lnTo>
                <a:lnTo>
                  <a:pt x="1565875" y="3320916"/>
                </a:lnTo>
                <a:lnTo>
                  <a:pt x="1518431" y="3317540"/>
                </a:lnTo>
                <a:lnTo>
                  <a:pt x="1471363" y="3312845"/>
                </a:lnTo>
                <a:lnTo>
                  <a:pt x="1424690" y="3306850"/>
                </a:lnTo>
                <a:lnTo>
                  <a:pt x="1378430" y="3299573"/>
                </a:lnTo>
                <a:lnTo>
                  <a:pt x="1332602" y="3291033"/>
                </a:lnTo>
                <a:lnTo>
                  <a:pt x="1287224" y="3281248"/>
                </a:lnTo>
                <a:lnTo>
                  <a:pt x="1242314" y="3270237"/>
                </a:lnTo>
                <a:lnTo>
                  <a:pt x="1197893" y="3258019"/>
                </a:lnTo>
                <a:lnTo>
                  <a:pt x="1153976" y="3244611"/>
                </a:lnTo>
                <a:lnTo>
                  <a:pt x="1110584" y="3230032"/>
                </a:lnTo>
                <a:lnTo>
                  <a:pt x="1067734" y="3214301"/>
                </a:lnTo>
                <a:lnTo>
                  <a:pt x="1025446" y="3197437"/>
                </a:lnTo>
                <a:lnTo>
                  <a:pt x="983737" y="3179457"/>
                </a:lnTo>
                <a:lnTo>
                  <a:pt x="942626" y="3160380"/>
                </a:lnTo>
                <a:lnTo>
                  <a:pt x="902132" y="3140224"/>
                </a:lnTo>
                <a:lnTo>
                  <a:pt x="862273" y="3119009"/>
                </a:lnTo>
                <a:lnTo>
                  <a:pt x="823067" y="3096753"/>
                </a:lnTo>
                <a:lnTo>
                  <a:pt x="784533" y="3073473"/>
                </a:lnTo>
                <a:lnTo>
                  <a:pt x="746689" y="3049189"/>
                </a:lnTo>
                <a:lnTo>
                  <a:pt x="709555" y="3023918"/>
                </a:lnTo>
                <a:lnTo>
                  <a:pt x="673147" y="2997681"/>
                </a:lnTo>
                <a:lnTo>
                  <a:pt x="637486" y="2970494"/>
                </a:lnTo>
                <a:lnTo>
                  <a:pt x="602589" y="2942377"/>
                </a:lnTo>
                <a:lnTo>
                  <a:pt x="568475" y="2913347"/>
                </a:lnTo>
                <a:lnTo>
                  <a:pt x="535162" y="2883424"/>
                </a:lnTo>
                <a:lnTo>
                  <a:pt x="502668" y="2852625"/>
                </a:lnTo>
                <a:lnTo>
                  <a:pt x="471013" y="2820970"/>
                </a:lnTo>
                <a:lnTo>
                  <a:pt x="440215" y="2788477"/>
                </a:lnTo>
                <a:lnTo>
                  <a:pt x="410292" y="2755164"/>
                </a:lnTo>
                <a:lnTo>
                  <a:pt x="381262" y="2721050"/>
                </a:lnTo>
                <a:lnTo>
                  <a:pt x="353145" y="2686153"/>
                </a:lnTo>
                <a:lnTo>
                  <a:pt x="325958" y="2650491"/>
                </a:lnTo>
                <a:lnTo>
                  <a:pt x="299720" y="2614084"/>
                </a:lnTo>
                <a:lnTo>
                  <a:pt x="274450" y="2576950"/>
                </a:lnTo>
                <a:lnTo>
                  <a:pt x="250166" y="2539106"/>
                </a:lnTo>
                <a:lnTo>
                  <a:pt x="226886" y="2500572"/>
                </a:lnTo>
                <a:lnTo>
                  <a:pt x="204629" y="2461366"/>
                </a:lnTo>
                <a:lnTo>
                  <a:pt x="183414" y="2421507"/>
                </a:lnTo>
                <a:lnTo>
                  <a:pt x="163259" y="2381012"/>
                </a:lnTo>
                <a:lnTo>
                  <a:pt x="144182" y="2339902"/>
                </a:lnTo>
                <a:lnTo>
                  <a:pt x="126202" y="2298193"/>
                </a:lnTo>
                <a:lnTo>
                  <a:pt x="109337" y="2255904"/>
                </a:lnTo>
                <a:lnTo>
                  <a:pt x="93606" y="2213055"/>
                </a:lnTo>
                <a:lnTo>
                  <a:pt x="79028" y="2169663"/>
                </a:lnTo>
                <a:lnTo>
                  <a:pt x="65620" y="2125746"/>
                </a:lnTo>
                <a:lnTo>
                  <a:pt x="53401" y="2081324"/>
                </a:lnTo>
                <a:lnTo>
                  <a:pt x="42390" y="2036415"/>
                </a:lnTo>
                <a:lnTo>
                  <a:pt x="32606" y="1991037"/>
                </a:lnTo>
                <a:lnTo>
                  <a:pt x="24066" y="1945209"/>
                </a:lnTo>
                <a:lnTo>
                  <a:pt x="16789" y="1898949"/>
                </a:lnTo>
                <a:lnTo>
                  <a:pt x="10794" y="1852276"/>
                </a:lnTo>
                <a:lnTo>
                  <a:pt x="6099" y="1805208"/>
                </a:lnTo>
                <a:lnTo>
                  <a:pt x="2722" y="1757763"/>
                </a:lnTo>
                <a:lnTo>
                  <a:pt x="683" y="1709961"/>
                </a:lnTo>
                <a:lnTo>
                  <a:pt x="0" y="1661770"/>
                </a:lnTo>
                <a:lnTo>
                  <a:pt x="683" y="1613678"/>
                </a:lnTo>
                <a:lnTo>
                  <a:pt x="2722" y="1565876"/>
                </a:lnTo>
                <a:lnTo>
                  <a:pt x="6099" y="1518431"/>
                </a:lnTo>
                <a:lnTo>
                  <a:pt x="10794" y="1471363"/>
                </a:lnTo>
                <a:lnTo>
                  <a:pt x="16789" y="1424690"/>
                </a:lnTo>
                <a:lnTo>
                  <a:pt x="24066" y="1378430"/>
                </a:lnTo>
                <a:lnTo>
                  <a:pt x="32606" y="1332602"/>
                </a:lnTo>
                <a:lnTo>
                  <a:pt x="42390" y="1287224"/>
                </a:lnTo>
                <a:lnTo>
                  <a:pt x="53401" y="1242315"/>
                </a:lnTo>
                <a:lnTo>
                  <a:pt x="65620" y="1197893"/>
                </a:lnTo>
                <a:lnTo>
                  <a:pt x="79028" y="1153977"/>
                </a:lnTo>
                <a:lnTo>
                  <a:pt x="93606" y="1110585"/>
                </a:lnTo>
                <a:lnTo>
                  <a:pt x="109337" y="1067735"/>
                </a:lnTo>
                <a:lnTo>
                  <a:pt x="126202" y="1025447"/>
                </a:lnTo>
                <a:lnTo>
                  <a:pt x="144182" y="983738"/>
                </a:lnTo>
                <a:lnTo>
                  <a:pt x="163259" y="942627"/>
                </a:lnTo>
                <a:lnTo>
                  <a:pt x="183414" y="902132"/>
                </a:lnTo>
                <a:lnTo>
                  <a:pt x="204629" y="862273"/>
                </a:lnTo>
                <a:lnTo>
                  <a:pt x="226886" y="823067"/>
                </a:lnTo>
                <a:lnTo>
                  <a:pt x="250166" y="784533"/>
                </a:lnTo>
                <a:lnTo>
                  <a:pt x="274450" y="746690"/>
                </a:lnTo>
                <a:lnTo>
                  <a:pt x="299720" y="709555"/>
                </a:lnTo>
                <a:lnTo>
                  <a:pt x="325958" y="673148"/>
                </a:lnTo>
                <a:lnTo>
                  <a:pt x="353145" y="637486"/>
                </a:lnTo>
                <a:lnTo>
                  <a:pt x="381262" y="602589"/>
                </a:lnTo>
                <a:lnTo>
                  <a:pt x="410292" y="568475"/>
                </a:lnTo>
                <a:lnTo>
                  <a:pt x="440215" y="535162"/>
                </a:lnTo>
                <a:lnTo>
                  <a:pt x="471013" y="502669"/>
                </a:lnTo>
                <a:lnTo>
                  <a:pt x="502668" y="471014"/>
                </a:lnTo>
                <a:lnTo>
                  <a:pt x="535162" y="440215"/>
                </a:lnTo>
                <a:lnTo>
                  <a:pt x="568475" y="410292"/>
                </a:lnTo>
                <a:lnTo>
                  <a:pt x="602589" y="381263"/>
                </a:lnTo>
                <a:lnTo>
                  <a:pt x="637486" y="353145"/>
                </a:lnTo>
                <a:lnTo>
                  <a:pt x="673147" y="325958"/>
                </a:lnTo>
                <a:lnTo>
                  <a:pt x="709555" y="299721"/>
                </a:lnTo>
                <a:lnTo>
                  <a:pt x="746689" y="274451"/>
                </a:lnTo>
                <a:lnTo>
                  <a:pt x="784533" y="250166"/>
                </a:lnTo>
                <a:lnTo>
                  <a:pt x="823067" y="226887"/>
                </a:lnTo>
                <a:lnTo>
                  <a:pt x="862273" y="204630"/>
                </a:lnTo>
                <a:lnTo>
                  <a:pt x="902132" y="183415"/>
                </a:lnTo>
                <a:lnTo>
                  <a:pt x="942626" y="163259"/>
                </a:lnTo>
                <a:lnTo>
                  <a:pt x="983737" y="144182"/>
                </a:lnTo>
                <a:lnTo>
                  <a:pt x="1025446" y="126202"/>
                </a:lnTo>
                <a:lnTo>
                  <a:pt x="1067734" y="109338"/>
                </a:lnTo>
                <a:lnTo>
                  <a:pt x="1110584" y="93607"/>
                </a:lnTo>
                <a:lnTo>
                  <a:pt x="1153976" y="79028"/>
                </a:lnTo>
                <a:lnTo>
                  <a:pt x="1197893" y="65620"/>
                </a:lnTo>
                <a:lnTo>
                  <a:pt x="1242314" y="53402"/>
                </a:lnTo>
                <a:lnTo>
                  <a:pt x="1287224" y="42391"/>
                </a:lnTo>
                <a:lnTo>
                  <a:pt x="1332602" y="32606"/>
                </a:lnTo>
                <a:lnTo>
                  <a:pt x="1378430" y="24066"/>
                </a:lnTo>
                <a:lnTo>
                  <a:pt x="1424690" y="16790"/>
                </a:lnTo>
                <a:lnTo>
                  <a:pt x="1471363" y="10794"/>
                </a:lnTo>
                <a:lnTo>
                  <a:pt x="1518431" y="6099"/>
                </a:lnTo>
                <a:lnTo>
                  <a:pt x="1565875" y="2723"/>
                </a:lnTo>
                <a:lnTo>
                  <a:pt x="1613677" y="683"/>
                </a:lnTo>
                <a:lnTo>
                  <a:pt x="1709961" y="683"/>
                </a:lnTo>
                <a:lnTo>
                  <a:pt x="1757763" y="2723"/>
                </a:lnTo>
                <a:lnTo>
                  <a:pt x="1805207" y="6099"/>
                </a:lnTo>
                <a:lnTo>
                  <a:pt x="1852275" y="10794"/>
                </a:lnTo>
                <a:lnTo>
                  <a:pt x="1898948" y="16790"/>
                </a:lnTo>
                <a:lnTo>
                  <a:pt x="1945208" y="24066"/>
                </a:lnTo>
                <a:lnTo>
                  <a:pt x="1991036" y="32606"/>
                </a:lnTo>
                <a:lnTo>
                  <a:pt x="2036414" y="42391"/>
                </a:lnTo>
                <a:lnTo>
                  <a:pt x="2081323" y="53402"/>
                </a:lnTo>
                <a:lnTo>
                  <a:pt x="2125745" y="65620"/>
                </a:lnTo>
                <a:lnTo>
                  <a:pt x="2169662" y="79028"/>
                </a:lnTo>
                <a:lnTo>
                  <a:pt x="2213054" y="93607"/>
                </a:lnTo>
                <a:lnTo>
                  <a:pt x="2255904" y="109338"/>
                </a:lnTo>
                <a:lnTo>
                  <a:pt x="2298192" y="126202"/>
                </a:lnTo>
                <a:lnTo>
                  <a:pt x="2339901" y="144182"/>
                </a:lnTo>
                <a:lnTo>
                  <a:pt x="2381012" y="163259"/>
                </a:lnTo>
                <a:lnTo>
                  <a:pt x="2421506" y="183415"/>
                </a:lnTo>
                <a:lnTo>
                  <a:pt x="2461366" y="204630"/>
                </a:lnTo>
                <a:lnTo>
                  <a:pt x="2500571" y="226887"/>
                </a:lnTo>
                <a:lnTo>
                  <a:pt x="2539105" y="250166"/>
                </a:lnTo>
                <a:lnTo>
                  <a:pt x="2576949" y="274451"/>
                </a:lnTo>
                <a:lnTo>
                  <a:pt x="2614084" y="299721"/>
                </a:lnTo>
                <a:lnTo>
                  <a:pt x="2650491" y="325958"/>
                </a:lnTo>
                <a:lnTo>
                  <a:pt x="2686152" y="353145"/>
                </a:lnTo>
                <a:lnTo>
                  <a:pt x="2721049" y="381263"/>
                </a:lnTo>
                <a:lnTo>
                  <a:pt x="2755164" y="410292"/>
                </a:lnTo>
                <a:lnTo>
                  <a:pt x="2788477" y="440215"/>
                </a:lnTo>
                <a:lnTo>
                  <a:pt x="2820970" y="471014"/>
                </a:lnTo>
                <a:lnTo>
                  <a:pt x="2852625" y="502669"/>
                </a:lnTo>
                <a:lnTo>
                  <a:pt x="2883423" y="535162"/>
                </a:lnTo>
                <a:lnTo>
                  <a:pt x="2913347" y="568475"/>
                </a:lnTo>
                <a:lnTo>
                  <a:pt x="2942376" y="602589"/>
                </a:lnTo>
                <a:lnTo>
                  <a:pt x="2970494" y="637486"/>
                </a:lnTo>
                <a:lnTo>
                  <a:pt x="2997680" y="673148"/>
                </a:lnTo>
                <a:lnTo>
                  <a:pt x="3023918" y="709555"/>
                </a:lnTo>
                <a:lnTo>
                  <a:pt x="3049188" y="746690"/>
                </a:lnTo>
                <a:lnTo>
                  <a:pt x="3073473" y="784533"/>
                </a:lnTo>
                <a:lnTo>
                  <a:pt x="3096752" y="823067"/>
                </a:lnTo>
                <a:lnTo>
                  <a:pt x="3119009" y="862273"/>
                </a:lnTo>
                <a:lnTo>
                  <a:pt x="3140224" y="902132"/>
                </a:lnTo>
                <a:lnTo>
                  <a:pt x="3160380" y="942627"/>
                </a:lnTo>
                <a:lnTo>
                  <a:pt x="3179457" y="983738"/>
                </a:lnTo>
                <a:lnTo>
                  <a:pt x="3197437" y="1025447"/>
                </a:lnTo>
                <a:lnTo>
                  <a:pt x="3214301" y="1067735"/>
                </a:lnTo>
                <a:lnTo>
                  <a:pt x="3230032" y="1110585"/>
                </a:lnTo>
                <a:lnTo>
                  <a:pt x="3244611" y="1153977"/>
                </a:lnTo>
                <a:lnTo>
                  <a:pt x="3258019" y="1197893"/>
                </a:lnTo>
                <a:lnTo>
                  <a:pt x="3270237" y="1242315"/>
                </a:lnTo>
                <a:lnTo>
                  <a:pt x="3281248" y="1287224"/>
                </a:lnTo>
                <a:lnTo>
                  <a:pt x="3291033" y="1332602"/>
                </a:lnTo>
                <a:lnTo>
                  <a:pt x="3299573" y="1378430"/>
                </a:lnTo>
                <a:lnTo>
                  <a:pt x="3306850" y="1424690"/>
                </a:lnTo>
                <a:lnTo>
                  <a:pt x="3312845" y="1471363"/>
                </a:lnTo>
                <a:lnTo>
                  <a:pt x="3317540" y="1518431"/>
                </a:lnTo>
                <a:lnTo>
                  <a:pt x="3320916" y="1565876"/>
                </a:lnTo>
                <a:lnTo>
                  <a:pt x="3322956" y="1613678"/>
                </a:lnTo>
                <a:lnTo>
                  <a:pt x="3323638" y="1661832"/>
                </a:lnTo>
                <a:lnTo>
                  <a:pt x="3322956" y="1709961"/>
                </a:lnTo>
                <a:lnTo>
                  <a:pt x="3320916" y="1757763"/>
                </a:lnTo>
                <a:lnTo>
                  <a:pt x="3317540" y="1805208"/>
                </a:lnTo>
                <a:lnTo>
                  <a:pt x="3312845" y="1852276"/>
                </a:lnTo>
                <a:lnTo>
                  <a:pt x="3306850" y="1898949"/>
                </a:lnTo>
                <a:lnTo>
                  <a:pt x="3299573" y="1945209"/>
                </a:lnTo>
                <a:lnTo>
                  <a:pt x="3291033" y="1991037"/>
                </a:lnTo>
                <a:lnTo>
                  <a:pt x="3281248" y="2036415"/>
                </a:lnTo>
                <a:lnTo>
                  <a:pt x="3270237" y="2081324"/>
                </a:lnTo>
                <a:lnTo>
                  <a:pt x="3258019" y="2125746"/>
                </a:lnTo>
                <a:lnTo>
                  <a:pt x="3244611" y="2169663"/>
                </a:lnTo>
                <a:lnTo>
                  <a:pt x="3230032" y="2213055"/>
                </a:lnTo>
                <a:lnTo>
                  <a:pt x="3214301" y="2255904"/>
                </a:lnTo>
                <a:lnTo>
                  <a:pt x="3197437" y="2298193"/>
                </a:lnTo>
                <a:lnTo>
                  <a:pt x="3179457" y="2339902"/>
                </a:lnTo>
                <a:lnTo>
                  <a:pt x="3160380" y="2381012"/>
                </a:lnTo>
                <a:lnTo>
                  <a:pt x="3140224" y="2421507"/>
                </a:lnTo>
                <a:lnTo>
                  <a:pt x="3119009" y="2461366"/>
                </a:lnTo>
                <a:lnTo>
                  <a:pt x="3096752" y="2500572"/>
                </a:lnTo>
                <a:lnTo>
                  <a:pt x="3073473" y="2539106"/>
                </a:lnTo>
                <a:lnTo>
                  <a:pt x="3049188" y="2576950"/>
                </a:lnTo>
                <a:lnTo>
                  <a:pt x="3023918" y="2614084"/>
                </a:lnTo>
                <a:lnTo>
                  <a:pt x="2997680" y="2650491"/>
                </a:lnTo>
                <a:lnTo>
                  <a:pt x="2970494" y="2686153"/>
                </a:lnTo>
                <a:lnTo>
                  <a:pt x="2942376" y="2721050"/>
                </a:lnTo>
                <a:lnTo>
                  <a:pt x="2913347" y="2755164"/>
                </a:lnTo>
                <a:lnTo>
                  <a:pt x="2883423" y="2788477"/>
                </a:lnTo>
                <a:lnTo>
                  <a:pt x="2852625" y="2820970"/>
                </a:lnTo>
                <a:lnTo>
                  <a:pt x="2820970" y="2852625"/>
                </a:lnTo>
                <a:lnTo>
                  <a:pt x="2788477" y="2883424"/>
                </a:lnTo>
                <a:lnTo>
                  <a:pt x="2755164" y="2913347"/>
                </a:lnTo>
                <a:lnTo>
                  <a:pt x="2721049" y="2942377"/>
                </a:lnTo>
                <a:lnTo>
                  <a:pt x="2686152" y="2970494"/>
                </a:lnTo>
                <a:lnTo>
                  <a:pt x="2650491" y="2997681"/>
                </a:lnTo>
                <a:lnTo>
                  <a:pt x="2614084" y="3023918"/>
                </a:lnTo>
                <a:lnTo>
                  <a:pt x="2576949" y="3049189"/>
                </a:lnTo>
                <a:lnTo>
                  <a:pt x="2539105" y="3073473"/>
                </a:lnTo>
                <a:lnTo>
                  <a:pt x="2500571" y="3096753"/>
                </a:lnTo>
                <a:lnTo>
                  <a:pt x="2461366" y="3119009"/>
                </a:lnTo>
                <a:lnTo>
                  <a:pt x="2421506" y="3140224"/>
                </a:lnTo>
                <a:lnTo>
                  <a:pt x="2381012" y="3160380"/>
                </a:lnTo>
                <a:lnTo>
                  <a:pt x="2339901" y="3179457"/>
                </a:lnTo>
                <a:lnTo>
                  <a:pt x="2298192" y="3197437"/>
                </a:lnTo>
                <a:lnTo>
                  <a:pt x="2255904" y="3214301"/>
                </a:lnTo>
                <a:lnTo>
                  <a:pt x="2213054" y="3230032"/>
                </a:lnTo>
                <a:lnTo>
                  <a:pt x="2169662" y="3244611"/>
                </a:lnTo>
                <a:lnTo>
                  <a:pt x="2125745" y="3258019"/>
                </a:lnTo>
                <a:lnTo>
                  <a:pt x="2081323" y="3270237"/>
                </a:lnTo>
                <a:lnTo>
                  <a:pt x="2036414" y="3281248"/>
                </a:lnTo>
                <a:lnTo>
                  <a:pt x="1991036" y="3291033"/>
                </a:lnTo>
                <a:lnTo>
                  <a:pt x="1945208" y="3299573"/>
                </a:lnTo>
                <a:lnTo>
                  <a:pt x="1898948" y="3306850"/>
                </a:lnTo>
                <a:lnTo>
                  <a:pt x="1852275" y="3312845"/>
                </a:lnTo>
                <a:lnTo>
                  <a:pt x="1805207" y="3317540"/>
                </a:lnTo>
                <a:lnTo>
                  <a:pt x="1757763" y="3320916"/>
                </a:lnTo>
                <a:lnTo>
                  <a:pt x="1709961" y="3322956"/>
                </a:lnTo>
                <a:lnTo>
                  <a:pt x="1661838" y="3323639"/>
                </a:lnTo>
                <a:close/>
              </a:path>
            </a:pathLst>
          </a:custGeom>
          <a:solidFill>
            <a:srgbClr val="004B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742910" y="3135912"/>
            <a:ext cx="3324225" cy="3324225"/>
          </a:xfrm>
          <a:custGeom>
            <a:avLst/>
            <a:gdLst/>
            <a:ahLst/>
            <a:cxnLst/>
            <a:rect l="l" t="t" r="r" b="b"/>
            <a:pathLst>
              <a:path w="3324225" h="3324225">
                <a:moveTo>
                  <a:pt x="1709962" y="683"/>
                </a:moveTo>
                <a:lnTo>
                  <a:pt x="1613679" y="683"/>
                </a:lnTo>
                <a:lnTo>
                  <a:pt x="1661820" y="0"/>
                </a:lnTo>
                <a:lnTo>
                  <a:pt x="1709962" y="683"/>
                </a:lnTo>
                <a:close/>
              </a:path>
              <a:path w="3324225" h="3324225">
                <a:moveTo>
                  <a:pt x="1661839" y="3323639"/>
                </a:moveTo>
                <a:lnTo>
                  <a:pt x="1613679" y="3322956"/>
                </a:lnTo>
                <a:lnTo>
                  <a:pt x="1565876" y="3320916"/>
                </a:lnTo>
                <a:lnTo>
                  <a:pt x="1518432" y="3317540"/>
                </a:lnTo>
                <a:lnTo>
                  <a:pt x="1471364" y="3312845"/>
                </a:lnTo>
                <a:lnTo>
                  <a:pt x="1424691" y="3306850"/>
                </a:lnTo>
                <a:lnTo>
                  <a:pt x="1378431" y="3299573"/>
                </a:lnTo>
                <a:lnTo>
                  <a:pt x="1332602" y="3291033"/>
                </a:lnTo>
                <a:lnTo>
                  <a:pt x="1287224" y="3281248"/>
                </a:lnTo>
                <a:lnTo>
                  <a:pt x="1242315" y="3270237"/>
                </a:lnTo>
                <a:lnTo>
                  <a:pt x="1197893" y="3258019"/>
                </a:lnTo>
                <a:lnTo>
                  <a:pt x="1153977" y="3244611"/>
                </a:lnTo>
                <a:lnTo>
                  <a:pt x="1110585" y="3230032"/>
                </a:lnTo>
                <a:lnTo>
                  <a:pt x="1067735" y="3214301"/>
                </a:lnTo>
                <a:lnTo>
                  <a:pt x="1025447" y="3197437"/>
                </a:lnTo>
                <a:lnTo>
                  <a:pt x="983738" y="3179457"/>
                </a:lnTo>
                <a:lnTo>
                  <a:pt x="942627" y="3160380"/>
                </a:lnTo>
                <a:lnTo>
                  <a:pt x="902132" y="3140224"/>
                </a:lnTo>
                <a:lnTo>
                  <a:pt x="862273" y="3119009"/>
                </a:lnTo>
                <a:lnTo>
                  <a:pt x="823067" y="3096753"/>
                </a:lnTo>
                <a:lnTo>
                  <a:pt x="784533" y="3073473"/>
                </a:lnTo>
                <a:lnTo>
                  <a:pt x="746690" y="3049189"/>
                </a:lnTo>
                <a:lnTo>
                  <a:pt x="709555" y="3023918"/>
                </a:lnTo>
                <a:lnTo>
                  <a:pt x="673148" y="2997681"/>
                </a:lnTo>
                <a:lnTo>
                  <a:pt x="637486" y="2970494"/>
                </a:lnTo>
                <a:lnTo>
                  <a:pt x="602589" y="2942377"/>
                </a:lnTo>
                <a:lnTo>
                  <a:pt x="568475" y="2913347"/>
                </a:lnTo>
                <a:lnTo>
                  <a:pt x="535162" y="2883424"/>
                </a:lnTo>
                <a:lnTo>
                  <a:pt x="502669" y="2852625"/>
                </a:lnTo>
                <a:lnTo>
                  <a:pt x="471014" y="2820970"/>
                </a:lnTo>
                <a:lnTo>
                  <a:pt x="440215" y="2788477"/>
                </a:lnTo>
                <a:lnTo>
                  <a:pt x="410292" y="2755164"/>
                </a:lnTo>
                <a:lnTo>
                  <a:pt x="381262" y="2721050"/>
                </a:lnTo>
                <a:lnTo>
                  <a:pt x="353145" y="2686153"/>
                </a:lnTo>
                <a:lnTo>
                  <a:pt x="325958" y="2650491"/>
                </a:lnTo>
                <a:lnTo>
                  <a:pt x="299721" y="2614084"/>
                </a:lnTo>
                <a:lnTo>
                  <a:pt x="274450" y="2576950"/>
                </a:lnTo>
                <a:lnTo>
                  <a:pt x="250166" y="2539106"/>
                </a:lnTo>
                <a:lnTo>
                  <a:pt x="226887" y="2500572"/>
                </a:lnTo>
                <a:lnTo>
                  <a:pt x="204630" y="2461366"/>
                </a:lnTo>
                <a:lnTo>
                  <a:pt x="183415" y="2421507"/>
                </a:lnTo>
                <a:lnTo>
                  <a:pt x="163259" y="2381012"/>
                </a:lnTo>
                <a:lnTo>
                  <a:pt x="144182" y="2339902"/>
                </a:lnTo>
                <a:lnTo>
                  <a:pt x="126202" y="2298193"/>
                </a:lnTo>
                <a:lnTo>
                  <a:pt x="109338" y="2255904"/>
                </a:lnTo>
                <a:lnTo>
                  <a:pt x="93607" y="2213055"/>
                </a:lnTo>
                <a:lnTo>
                  <a:pt x="79028" y="2169663"/>
                </a:lnTo>
                <a:lnTo>
                  <a:pt x="65620" y="2125746"/>
                </a:lnTo>
                <a:lnTo>
                  <a:pt x="53402" y="2081324"/>
                </a:lnTo>
                <a:lnTo>
                  <a:pt x="42391" y="2036415"/>
                </a:lnTo>
                <a:lnTo>
                  <a:pt x="32606" y="1991037"/>
                </a:lnTo>
                <a:lnTo>
                  <a:pt x="24066" y="1945209"/>
                </a:lnTo>
                <a:lnTo>
                  <a:pt x="16790" y="1898949"/>
                </a:lnTo>
                <a:lnTo>
                  <a:pt x="10794" y="1852276"/>
                </a:lnTo>
                <a:lnTo>
                  <a:pt x="6099" y="1805208"/>
                </a:lnTo>
                <a:lnTo>
                  <a:pt x="2723" y="1757763"/>
                </a:lnTo>
                <a:lnTo>
                  <a:pt x="683" y="1709961"/>
                </a:lnTo>
                <a:lnTo>
                  <a:pt x="0" y="1661815"/>
                </a:lnTo>
                <a:lnTo>
                  <a:pt x="683" y="1613678"/>
                </a:lnTo>
                <a:lnTo>
                  <a:pt x="2723" y="1565876"/>
                </a:lnTo>
                <a:lnTo>
                  <a:pt x="6099" y="1518431"/>
                </a:lnTo>
                <a:lnTo>
                  <a:pt x="10794" y="1471363"/>
                </a:lnTo>
                <a:lnTo>
                  <a:pt x="16790" y="1424690"/>
                </a:lnTo>
                <a:lnTo>
                  <a:pt x="24066" y="1378430"/>
                </a:lnTo>
                <a:lnTo>
                  <a:pt x="32606" y="1332602"/>
                </a:lnTo>
                <a:lnTo>
                  <a:pt x="42391" y="1287224"/>
                </a:lnTo>
                <a:lnTo>
                  <a:pt x="53402" y="1242315"/>
                </a:lnTo>
                <a:lnTo>
                  <a:pt x="65620" y="1197893"/>
                </a:lnTo>
                <a:lnTo>
                  <a:pt x="79028" y="1153977"/>
                </a:lnTo>
                <a:lnTo>
                  <a:pt x="93607" y="1110585"/>
                </a:lnTo>
                <a:lnTo>
                  <a:pt x="109338" y="1067735"/>
                </a:lnTo>
                <a:lnTo>
                  <a:pt x="126202" y="1025447"/>
                </a:lnTo>
                <a:lnTo>
                  <a:pt x="144182" y="983738"/>
                </a:lnTo>
                <a:lnTo>
                  <a:pt x="163259" y="942627"/>
                </a:lnTo>
                <a:lnTo>
                  <a:pt x="183415" y="902132"/>
                </a:lnTo>
                <a:lnTo>
                  <a:pt x="204630" y="862273"/>
                </a:lnTo>
                <a:lnTo>
                  <a:pt x="226887" y="823067"/>
                </a:lnTo>
                <a:lnTo>
                  <a:pt x="250166" y="784533"/>
                </a:lnTo>
                <a:lnTo>
                  <a:pt x="274450" y="746690"/>
                </a:lnTo>
                <a:lnTo>
                  <a:pt x="299721" y="709555"/>
                </a:lnTo>
                <a:lnTo>
                  <a:pt x="325958" y="673148"/>
                </a:lnTo>
                <a:lnTo>
                  <a:pt x="353145" y="637486"/>
                </a:lnTo>
                <a:lnTo>
                  <a:pt x="381262" y="602589"/>
                </a:lnTo>
                <a:lnTo>
                  <a:pt x="410292" y="568475"/>
                </a:lnTo>
                <a:lnTo>
                  <a:pt x="440215" y="535162"/>
                </a:lnTo>
                <a:lnTo>
                  <a:pt x="471014" y="502669"/>
                </a:lnTo>
                <a:lnTo>
                  <a:pt x="502669" y="471014"/>
                </a:lnTo>
                <a:lnTo>
                  <a:pt x="535162" y="440215"/>
                </a:lnTo>
                <a:lnTo>
                  <a:pt x="568475" y="410292"/>
                </a:lnTo>
                <a:lnTo>
                  <a:pt x="602589" y="381263"/>
                </a:lnTo>
                <a:lnTo>
                  <a:pt x="637486" y="353145"/>
                </a:lnTo>
                <a:lnTo>
                  <a:pt x="673148" y="325958"/>
                </a:lnTo>
                <a:lnTo>
                  <a:pt x="709555" y="299721"/>
                </a:lnTo>
                <a:lnTo>
                  <a:pt x="746690" y="274451"/>
                </a:lnTo>
                <a:lnTo>
                  <a:pt x="784533" y="250166"/>
                </a:lnTo>
                <a:lnTo>
                  <a:pt x="823067" y="226887"/>
                </a:lnTo>
                <a:lnTo>
                  <a:pt x="862273" y="204630"/>
                </a:lnTo>
                <a:lnTo>
                  <a:pt x="902132" y="183415"/>
                </a:lnTo>
                <a:lnTo>
                  <a:pt x="942627" y="163259"/>
                </a:lnTo>
                <a:lnTo>
                  <a:pt x="983738" y="144182"/>
                </a:lnTo>
                <a:lnTo>
                  <a:pt x="1025447" y="126202"/>
                </a:lnTo>
                <a:lnTo>
                  <a:pt x="1067735" y="109338"/>
                </a:lnTo>
                <a:lnTo>
                  <a:pt x="1110585" y="93607"/>
                </a:lnTo>
                <a:lnTo>
                  <a:pt x="1153977" y="79028"/>
                </a:lnTo>
                <a:lnTo>
                  <a:pt x="1197893" y="65620"/>
                </a:lnTo>
                <a:lnTo>
                  <a:pt x="1242315" y="53402"/>
                </a:lnTo>
                <a:lnTo>
                  <a:pt x="1287224" y="42391"/>
                </a:lnTo>
                <a:lnTo>
                  <a:pt x="1332602" y="32606"/>
                </a:lnTo>
                <a:lnTo>
                  <a:pt x="1378431" y="24066"/>
                </a:lnTo>
                <a:lnTo>
                  <a:pt x="1424691" y="16790"/>
                </a:lnTo>
                <a:lnTo>
                  <a:pt x="1471364" y="10794"/>
                </a:lnTo>
                <a:lnTo>
                  <a:pt x="1518432" y="6099"/>
                </a:lnTo>
                <a:lnTo>
                  <a:pt x="1565876" y="2723"/>
                </a:lnTo>
                <a:lnTo>
                  <a:pt x="1613679" y="683"/>
                </a:lnTo>
                <a:lnTo>
                  <a:pt x="1709962" y="683"/>
                </a:lnTo>
                <a:lnTo>
                  <a:pt x="1757764" y="2723"/>
                </a:lnTo>
                <a:lnTo>
                  <a:pt x="1805208" y="6099"/>
                </a:lnTo>
                <a:lnTo>
                  <a:pt x="1852276" y="10794"/>
                </a:lnTo>
                <a:lnTo>
                  <a:pt x="1898950" y="16790"/>
                </a:lnTo>
                <a:lnTo>
                  <a:pt x="1945210" y="24066"/>
                </a:lnTo>
                <a:lnTo>
                  <a:pt x="1991038" y="32606"/>
                </a:lnTo>
                <a:lnTo>
                  <a:pt x="2036416" y="42391"/>
                </a:lnTo>
                <a:lnTo>
                  <a:pt x="2081325" y="53402"/>
                </a:lnTo>
                <a:lnTo>
                  <a:pt x="2125747" y="65620"/>
                </a:lnTo>
                <a:lnTo>
                  <a:pt x="2169663" y="79028"/>
                </a:lnTo>
                <a:lnTo>
                  <a:pt x="2213055" y="93607"/>
                </a:lnTo>
                <a:lnTo>
                  <a:pt x="2255905" y="109338"/>
                </a:lnTo>
                <a:lnTo>
                  <a:pt x="2298193" y="126202"/>
                </a:lnTo>
                <a:lnTo>
                  <a:pt x="2339902" y="144182"/>
                </a:lnTo>
                <a:lnTo>
                  <a:pt x="2381013" y="163259"/>
                </a:lnTo>
                <a:lnTo>
                  <a:pt x="2421507" y="183415"/>
                </a:lnTo>
                <a:lnTo>
                  <a:pt x="2461367" y="204630"/>
                </a:lnTo>
                <a:lnTo>
                  <a:pt x="2500572" y="226887"/>
                </a:lnTo>
                <a:lnTo>
                  <a:pt x="2539106" y="250166"/>
                </a:lnTo>
                <a:lnTo>
                  <a:pt x="2576950" y="274451"/>
                </a:lnTo>
                <a:lnTo>
                  <a:pt x="2614084" y="299721"/>
                </a:lnTo>
                <a:lnTo>
                  <a:pt x="2650492" y="325958"/>
                </a:lnTo>
                <a:lnTo>
                  <a:pt x="2686153" y="353145"/>
                </a:lnTo>
                <a:lnTo>
                  <a:pt x="2721050" y="381263"/>
                </a:lnTo>
                <a:lnTo>
                  <a:pt x="2755164" y="410292"/>
                </a:lnTo>
                <a:lnTo>
                  <a:pt x="2788477" y="440215"/>
                </a:lnTo>
                <a:lnTo>
                  <a:pt x="2820971" y="471014"/>
                </a:lnTo>
                <a:lnTo>
                  <a:pt x="2852626" y="502669"/>
                </a:lnTo>
                <a:lnTo>
                  <a:pt x="2883424" y="535162"/>
                </a:lnTo>
                <a:lnTo>
                  <a:pt x="2913347" y="568475"/>
                </a:lnTo>
                <a:lnTo>
                  <a:pt x="2942377" y="602589"/>
                </a:lnTo>
                <a:lnTo>
                  <a:pt x="2970494" y="637486"/>
                </a:lnTo>
                <a:lnTo>
                  <a:pt x="2997681" y="673148"/>
                </a:lnTo>
                <a:lnTo>
                  <a:pt x="3023919" y="709555"/>
                </a:lnTo>
                <a:lnTo>
                  <a:pt x="3049189" y="746690"/>
                </a:lnTo>
                <a:lnTo>
                  <a:pt x="3073473" y="784533"/>
                </a:lnTo>
                <a:lnTo>
                  <a:pt x="3096753" y="823067"/>
                </a:lnTo>
                <a:lnTo>
                  <a:pt x="3119009" y="862273"/>
                </a:lnTo>
                <a:lnTo>
                  <a:pt x="3140224" y="902132"/>
                </a:lnTo>
                <a:lnTo>
                  <a:pt x="3160380" y="942627"/>
                </a:lnTo>
                <a:lnTo>
                  <a:pt x="3179457" y="983738"/>
                </a:lnTo>
                <a:lnTo>
                  <a:pt x="3197437" y="1025447"/>
                </a:lnTo>
                <a:lnTo>
                  <a:pt x="3214301" y="1067735"/>
                </a:lnTo>
                <a:lnTo>
                  <a:pt x="3230032" y="1110585"/>
                </a:lnTo>
                <a:lnTo>
                  <a:pt x="3244611" y="1153977"/>
                </a:lnTo>
                <a:lnTo>
                  <a:pt x="3258019" y="1197893"/>
                </a:lnTo>
                <a:lnTo>
                  <a:pt x="3270237" y="1242315"/>
                </a:lnTo>
                <a:lnTo>
                  <a:pt x="3281248" y="1287224"/>
                </a:lnTo>
                <a:lnTo>
                  <a:pt x="3291033" y="1332602"/>
                </a:lnTo>
                <a:lnTo>
                  <a:pt x="3299573" y="1378430"/>
                </a:lnTo>
                <a:lnTo>
                  <a:pt x="3306849" y="1424690"/>
                </a:lnTo>
                <a:lnTo>
                  <a:pt x="3312845" y="1471363"/>
                </a:lnTo>
                <a:lnTo>
                  <a:pt x="3317540" y="1518431"/>
                </a:lnTo>
                <a:lnTo>
                  <a:pt x="3320916" y="1565876"/>
                </a:lnTo>
                <a:lnTo>
                  <a:pt x="3322956" y="1613678"/>
                </a:lnTo>
                <a:lnTo>
                  <a:pt x="3323639" y="1661820"/>
                </a:lnTo>
                <a:lnTo>
                  <a:pt x="3322956" y="1709961"/>
                </a:lnTo>
                <a:lnTo>
                  <a:pt x="3320916" y="1757763"/>
                </a:lnTo>
                <a:lnTo>
                  <a:pt x="3317540" y="1805208"/>
                </a:lnTo>
                <a:lnTo>
                  <a:pt x="3312845" y="1852276"/>
                </a:lnTo>
                <a:lnTo>
                  <a:pt x="3306849" y="1898949"/>
                </a:lnTo>
                <a:lnTo>
                  <a:pt x="3299573" y="1945209"/>
                </a:lnTo>
                <a:lnTo>
                  <a:pt x="3291033" y="1991037"/>
                </a:lnTo>
                <a:lnTo>
                  <a:pt x="3281248" y="2036415"/>
                </a:lnTo>
                <a:lnTo>
                  <a:pt x="3270237" y="2081324"/>
                </a:lnTo>
                <a:lnTo>
                  <a:pt x="3258019" y="2125746"/>
                </a:lnTo>
                <a:lnTo>
                  <a:pt x="3244611" y="2169663"/>
                </a:lnTo>
                <a:lnTo>
                  <a:pt x="3230032" y="2213055"/>
                </a:lnTo>
                <a:lnTo>
                  <a:pt x="3214301" y="2255904"/>
                </a:lnTo>
                <a:lnTo>
                  <a:pt x="3197437" y="2298193"/>
                </a:lnTo>
                <a:lnTo>
                  <a:pt x="3179457" y="2339902"/>
                </a:lnTo>
                <a:lnTo>
                  <a:pt x="3160380" y="2381012"/>
                </a:lnTo>
                <a:lnTo>
                  <a:pt x="3140224" y="2421507"/>
                </a:lnTo>
                <a:lnTo>
                  <a:pt x="3119009" y="2461366"/>
                </a:lnTo>
                <a:lnTo>
                  <a:pt x="3096753" y="2500572"/>
                </a:lnTo>
                <a:lnTo>
                  <a:pt x="3073473" y="2539106"/>
                </a:lnTo>
                <a:lnTo>
                  <a:pt x="3049189" y="2576950"/>
                </a:lnTo>
                <a:lnTo>
                  <a:pt x="3023919" y="2614084"/>
                </a:lnTo>
                <a:lnTo>
                  <a:pt x="2997681" y="2650491"/>
                </a:lnTo>
                <a:lnTo>
                  <a:pt x="2970494" y="2686153"/>
                </a:lnTo>
                <a:lnTo>
                  <a:pt x="2942377" y="2721050"/>
                </a:lnTo>
                <a:lnTo>
                  <a:pt x="2913347" y="2755164"/>
                </a:lnTo>
                <a:lnTo>
                  <a:pt x="2883424" y="2788477"/>
                </a:lnTo>
                <a:lnTo>
                  <a:pt x="2852626" y="2820970"/>
                </a:lnTo>
                <a:lnTo>
                  <a:pt x="2820971" y="2852625"/>
                </a:lnTo>
                <a:lnTo>
                  <a:pt x="2788477" y="2883424"/>
                </a:lnTo>
                <a:lnTo>
                  <a:pt x="2755164" y="2913347"/>
                </a:lnTo>
                <a:lnTo>
                  <a:pt x="2721050" y="2942377"/>
                </a:lnTo>
                <a:lnTo>
                  <a:pt x="2686153" y="2970494"/>
                </a:lnTo>
                <a:lnTo>
                  <a:pt x="2650492" y="2997681"/>
                </a:lnTo>
                <a:lnTo>
                  <a:pt x="2614084" y="3023918"/>
                </a:lnTo>
                <a:lnTo>
                  <a:pt x="2576950" y="3049189"/>
                </a:lnTo>
                <a:lnTo>
                  <a:pt x="2539106" y="3073473"/>
                </a:lnTo>
                <a:lnTo>
                  <a:pt x="2500572" y="3096753"/>
                </a:lnTo>
                <a:lnTo>
                  <a:pt x="2461367" y="3119009"/>
                </a:lnTo>
                <a:lnTo>
                  <a:pt x="2421507" y="3140224"/>
                </a:lnTo>
                <a:lnTo>
                  <a:pt x="2381013" y="3160380"/>
                </a:lnTo>
                <a:lnTo>
                  <a:pt x="2339902" y="3179457"/>
                </a:lnTo>
                <a:lnTo>
                  <a:pt x="2298193" y="3197437"/>
                </a:lnTo>
                <a:lnTo>
                  <a:pt x="2255905" y="3214301"/>
                </a:lnTo>
                <a:lnTo>
                  <a:pt x="2213055" y="3230032"/>
                </a:lnTo>
                <a:lnTo>
                  <a:pt x="2169663" y="3244611"/>
                </a:lnTo>
                <a:lnTo>
                  <a:pt x="2125747" y="3258019"/>
                </a:lnTo>
                <a:lnTo>
                  <a:pt x="2081325" y="3270237"/>
                </a:lnTo>
                <a:lnTo>
                  <a:pt x="2036416" y="3281248"/>
                </a:lnTo>
                <a:lnTo>
                  <a:pt x="1991038" y="3291033"/>
                </a:lnTo>
                <a:lnTo>
                  <a:pt x="1945210" y="3299573"/>
                </a:lnTo>
                <a:lnTo>
                  <a:pt x="1898950" y="3306850"/>
                </a:lnTo>
                <a:lnTo>
                  <a:pt x="1852276" y="3312845"/>
                </a:lnTo>
                <a:lnTo>
                  <a:pt x="1805208" y="3317540"/>
                </a:lnTo>
                <a:lnTo>
                  <a:pt x="1757764" y="3320916"/>
                </a:lnTo>
                <a:lnTo>
                  <a:pt x="1709962" y="3322956"/>
                </a:lnTo>
                <a:lnTo>
                  <a:pt x="1661839" y="3323639"/>
                </a:lnTo>
                <a:close/>
              </a:path>
            </a:pathLst>
          </a:custGeom>
          <a:solidFill>
            <a:srgbClr val="004B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19414" y="6882301"/>
            <a:ext cx="3324860" cy="0"/>
          </a:xfrm>
          <a:custGeom>
            <a:avLst/>
            <a:gdLst/>
            <a:ahLst/>
            <a:cxnLst/>
            <a:rect l="l" t="t" r="r" b="b"/>
            <a:pathLst>
              <a:path w="3324860">
                <a:moveTo>
                  <a:pt x="0" y="0"/>
                </a:moveTo>
                <a:lnTo>
                  <a:pt x="3324333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66927" y="6463004"/>
            <a:ext cx="3175" cy="419734"/>
          </a:xfrm>
          <a:custGeom>
            <a:avLst/>
            <a:gdLst/>
            <a:ahLst/>
            <a:cxnLst/>
            <a:rect l="l" t="t" r="r" b="b"/>
            <a:pathLst>
              <a:path w="3175" h="419734">
                <a:moveTo>
                  <a:pt x="0" y="419228"/>
                </a:moveTo>
                <a:lnTo>
                  <a:pt x="2873" y="0"/>
                </a:lnTo>
              </a:path>
            </a:pathLst>
          </a:custGeom>
          <a:ln w="28343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19414" y="9244014"/>
            <a:ext cx="3324860" cy="0"/>
          </a:xfrm>
          <a:custGeom>
            <a:avLst/>
            <a:gdLst/>
            <a:ahLst/>
            <a:cxnLst/>
            <a:rect l="l" t="t" r="r" b="b"/>
            <a:pathLst>
              <a:path w="3324860">
                <a:moveTo>
                  <a:pt x="0" y="0"/>
                </a:moveTo>
                <a:lnTo>
                  <a:pt x="3324333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82130" y="6882301"/>
            <a:ext cx="3324860" cy="0"/>
          </a:xfrm>
          <a:custGeom>
            <a:avLst/>
            <a:gdLst/>
            <a:ahLst/>
            <a:cxnLst/>
            <a:rect l="l" t="t" r="r" b="b"/>
            <a:pathLst>
              <a:path w="3324859">
                <a:moveTo>
                  <a:pt x="0" y="0"/>
                </a:moveTo>
                <a:lnTo>
                  <a:pt x="3324333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42481" y="6463004"/>
            <a:ext cx="3175" cy="419734"/>
          </a:xfrm>
          <a:custGeom>
            <a:avLst/>
            <a:gdLst/>
            <a:ahLst/>
            <a:cxnLst/>
            <a:rect l="l" t="t" r="r" b="b"/>
            <a:pathLst>
              <a:path w="3175" h="419734">
                <a:moveTo>
                  <a:pt x="0" y="419228"/>
                </a:moveTo>
                <a:lnTo>
                  <a:pt x="2873" y="0"/>
                </a:lnTo>
              </a:path>
            </a:pathLst>
          </a:custGeom>
          <a:ln w="28343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82130" y="9244014"/>
            <a:ext cx="3324860" cy="0"/>
          </a:xfrm>
          <a:custGeom>
            <a:avLst/>
            <a:gdLst/>
            <a:ahLst/>
            <a:cxnLst/>
            <a:rect l="l" t="t" r="r" b="b"/>
            <a:pathLst>
              <a:path w="3324859">
                <a:moveTo>
                  <a:pt x="0" y="0"/>
                </a:moveTo>
                <a:lnTo>
                  <a:pt x="3324333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742910" y="6882301"/>
            <a:ext cx="3324860" cy="0"/>
          </a:xfrm>
          <a:custGeom>
            <a:avLst/>
            <a:gdLst/>
            <a:ahLst/>
            <a:cxnLst/>
            <a:rect l="l" t="t" r="r" b="b"/>
            <a:pathLst>
              <a:path w="3324859">
                <a:moveTo>
                  <a:pt x="0" y="0"/>
                </a:moveTo>
                <a:lnTo>
                  <a:pt x="3324333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403263" y="6463004"/>
            <a:ext cx="3175" cy="419734"/>
          </a:xfrm>
          <a:custGeom>
            <a:avLst/>
            <a:gdLst/>
            <a:ahLst/>
            <a:cxnLst/>
            <a:rect l="l" t="t" r="r" b="b"/>
            <a:pathLst>
              <a:path w="3175" h="419734">
                <a:moveTo>
                  <a:pt x="0" y="419228"/>
                </a:moveTo>
                <a:lnTo>
                  <a:pt x="2873" y="0"/>
                </a:lnTo>
              </a:path>
            </a:pathLst>
          </a:custGeom>
          <a:ln w="28343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742910" y="9244014"/>
            <a:ext cx="3324860" cy="0"/>
          </a:xfrm>
          <a:custGeom>
            <a:avLst/>
            <a:gdLst/>
            <a:ahLst/>
            <a:cxnLst/>
            <a:rect l="l" t="t" r="r" b="b"/>
            <a:pathLst>
              <a:path w="3324859">
                <a:moveTo>
                  <a:pt x="0" y="0"/>
                </a:moveTo>
                <a:lnTo>
                  <a:pt x="3324333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346162" y="4650202"/>
            <a:ext cx="1454438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00" dirty="0">
                <a:solidFill>
                  <a:srgbClr val="FFFFFF"/>
                </a:solidFill>
                <a:latin typeface="한컴 고딕"/>
                <a:cs typeface="한컴 고딕"/>
              </a:rPr>
              <a:t>전영</a:t>
            </a:r>
            <a:r>
              <a:rPr sz="2800" b="1" spc="175" dirty="0">
                <a:solidFill>
                  <a:srgbClr val="FFFFFF"/>
                </a:solidFill>
                <a:latin typeface="한컴 고딕"/>
                <a:cs typeface="한컴 고딕"/>
              </a:rPr>
              <a:t>주</a:t>
            </a:r>
            <a:endParaRPr sz="2800" dirty="0">
              <a:latin typeface="한컴 고딕"/>
              <a:cs typeface="한컴 고딕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65976" y="7010887"/>
            <a:ext cx="5630545" cy="1911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4599"/>
              </a:lnSpc>
              <a:spcBef>
                <a:spcPts val="100"/>
              </a:spcBef>
            </a:pP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파이널</a:t>
            </a:r>
            <a:r>
              <a:rPr sz="1800" spc="-29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10" dirty="0">
                <a:solidFill>
                  <a:srgbClr val="000D64"/>
                </a:solidFill>
                <a:latin typeface="맑은 고딕"/>
                <a:cs typeface="맑은 고딕"/>
              </a:rPr>
              <a:t>프로젝트를</a:t>
            </a:r>
            <a:r>
              <a:rPr sz="1800" spc="-29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10" dirty="0">
                <a:solidFill>
                  <a:srgbClr val="000D64"/>
                </a:solidFill>
                <a:latin typeface="맑은 고딕"/>
                <a:cs typeface="맑은 고딕"/>
              </a:rPr>
              <a:t>시작하면서</a:t>
            </a:r>
            <a:r>
              <a:rPr sz="1800" spc="-29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처음에는</a:t>
            </a:r>
            <a:r>
              <a:rPr sz="1800" spc="-29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배운</a:t>
            </a:r>
            <a:r>
              <a:rPr sz="1800" spc="-29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10" dirty="0">
                <a:solidFill>
                  <a:srgbClr val="000D64"/>
                </a:solidFill>
                <a:latin typeface="맑은 고딕"/>
                <a:cs typeface="맑은 고딕"/>
              </a:rPr>
              <a:t>내용안에서만 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해결을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하려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했지만 배우지 않았던 기술들도 </a:t>
            </a:r>
            <a:r>
              <a:rPr sz="1800" spc="-110" dirty="0">
                <a:solidFill>
                  <a:srgbClr val="000D64"/>
                </a:solidFill>
                <a:latin typeface="맑은 고딕"/>
                <a:cs typeface="맑은 고딕"/>
              </a:rPr>
              <a:t>사용하면서  발전해보고</a:t>
            </a:r>
            <a:r>
              <a:rPr sz="1800" spc="-29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싶어서</a:t>
            </a:r>
            <a:r>
              <a:rPr sz="1800" spc="-29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도전을</a:t>
            </a:r>
            <a:r>
              <a:rPr sz="1800" spc="-29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50" dirty="0">
                <a:solidFill>
                  <a:srgbClr val="000D64"/>
                </a:solidFill>
                <a:latin typeface="맑은 고딕"/>
                <a:cs typeface="맑은 고딕"/>
              </a:rPr>
              <a:t>했습니다.</a:t>
            </a:r>
            <a:endParaRPr sz="1800">
              <a:latin typeface="맑은 고딕"/>
              <a:cs typeface="맑은 고딕"/>
            </a:endParaRPr>
          </a:p>
          <a:p>
            <a:pPr marL="57785" marR="50165" algn="ctr">
              <a:lnSpc>
                <a:spcPct val="114599"/>
              </a:lnSpc>
            </a:pP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하지만</a:t>
            </a:r>
            <a:r>
              <a:rPr sz="1800" spc="-29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외부</a:t>
            </a:r>
            <a:r>
              <a:rPr sz="1800" spc="-29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코드들을</a:t>
            </a:r>
            <a:r>
              <a:rPr sz="1800" spc="-29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끌어오며</a:t>
            </a:r>
            <a:r>
              <a:rPr sz="1800" spc="-29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한계점도</a:t>
            </a:r>
            <a:r>
              <a:rPr sz="1800" spc="-29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느끼게</a:t>
            </a:r>
            <a:r>
              <a:rPr sz="1800" spc="-29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50" dirty="0">
                <a:solidFill>
                  <a:srgbClr val="000D64"/>
                </a:solidFill>
                <a:latin typeface="맑은 고딕"/>
                <a:cs typeface="맑은 고딕"/>
              </a:rPr>
              <a:t>되었지만, 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혼자</a:t>
            </a:r>
            <a:r>
              <a:rPr sz="1800" spc="-29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10" dirty="0">
                <a:solidFill>
                  <a:srgbClr val="000D64"/>
                </a:solidFill>
                <a:latin typeface="맑은 고딕"/>
                <a:cs typeface="맑은 고딕"/>
              </a:rPr>
              <a:t>공부를하고</a:t>
            </a:r>
            <a:r>
              <a:rPr sz="1800" spc="-29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팀원들과</a:t>
            </a:r>
            <a:r>
              <a:rPr sz="1800" spc="-29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협력을</a:t>
            </a:r>
            <a:r>
              <a:rPr sz="1800" spc="-29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하며</a:t>
            </a:r>
            <a:r>
              <a:rPr sz="1800" spc="-29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많은</a:t>
            </a:r>
            <a:r>
              <a:rPr sz="1800" spc="-29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것을</a:t>
            </a:r>
            <a:endParaRPr sz="1800">
              <a:latin typeface="맑은 고딕"/>
              <a:cs typeface="맑은 고딕"/>
            </a:endParaRPr>
          </a:p>
          <a:p>
            <a:pPr algn="ctr">
              <a:lnSpc>
                <a:spcPct val="100000"/>
              </a:lnSpc>
              <a:spcBef>
                <a:spcPts val="315"/>
              </a:spcBef>
            </a:pP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배운</a:t>
            </a:r>
            <a:r>
              <a:rPr sz="1800" spc="-29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시간이</a:t>
            </a:r>
            <a:r>
              <a:rPr sz="1800" spc="-29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되었던것</a:t>
            </a:r>
            <a:r>
              <a:rPr sz="1800" spc="-29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50" dirty="0">
                <a:solidFill>
                  <a:srgbClr val="000D64"/>
                </a:solidFill>
                <a:latin typeface="맑은 고딕"/>
                <a:cs typeface="맑은 고딕"/>
              </a:rPr>
              <a:t>같습니다.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608876" y="4650202"/>
            <a:ext cx="1297123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00" dirty="0">
                <a:solidFill>
                  <a:srgbClr val="FFFFFF"/>
                </a:solidFill>
                <a:latin typeface="한컴 고딕"/>
                <a:cs typeface="한컴 고딕"/>
              </a:rPr>
              <a:t>심윤</a:t>
            </a:r>
            <a:r>
              <a:rPr sz="2800" b="1" spc="175" dirty="0">
                <a:solidFill>
                  <a:srgbClr val="FFFFFF"/>
                </a:solidFill>
                <a:latin typeface="한컴 고딕"/>
                <a:cs typeface="한컴 고딕"/>
              </a:rPr>
              <a:t>호</a:t>
            </a:r>
            <a:endParaRPr sz="2800" dirty="0">
              <a:latin typeface="한컴 고딕"/>
              <a:cs typeface="한컴 고딕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834058" y="7010887"/>
            <a:ext cx="4570095" cy="2225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63880">
              <a:lnSpc>
                <a:spcPct val="114599"/>
              </a:lnSpc>
              <a:spcBef>
                <a:spcPts val="100"/>
              </a:spcBef>
            </a:pP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같이 </a:t>
            </a:r>
            <a:r>
              <a:rPr sz="1800" spc="-110" dirty="0">
                <a:solidFill>
                  <a:srgbClr val="000D64"/>
                </a:solidFill>
                <a:latin typeface="맑은 고딕"/>
                <a:cs typeface="맑은 고딕"/>
              </a:rPr>
              <a:t>프로젝트를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하면서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혼자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했으면  생각도</a:t>
            </a:r>
            <a:r>
              <a:rPr sz="1800" spc="-29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10" dirty="0">
                <a:solidFill>
                  <a:srgbClr val="000D64"/>
                </a:solidFill>
                <a:latin typeface="맑은 고딕"/>
                <a:cs typeface="맑은 고딕"/>
              </a:rPr>
              <a:t>못한것들을</a:t>
            </a:r>
            <a:r>
              <a:rPr sz="1800" spc="-29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하게</a:t>
            </a:r>
            <a:r>
              <a:rPr sz="1800" spc="-29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돼서</a:t>
            </a:r>
            <a:r>
              <a:rPr sz="1800" spc="-29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75" dirty="0">
                <a:solidFill>
                  <a:srgbClr val="000D64"/>
                </a:solidFill>
                <a:latin typeface="맑은 고딕"/>
                <a:cs typeface="맑은 고딕"/>
              </a:rPr>
              <a:t>잘</a:t>
            </a:r>
            <a:r>
              <a:rPr sz="1800" spc="-29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완성</a:t>
            </a:r>
            <a:r>
              <a:rPr sz="1800" spc="-29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75" dirty="0">
                <a:solidFill>
                  <a:srgbClr val="000D64"/>
                </a:solidFill>
                <a:latin typeface="맑은 고딕"/>
                <a:cs typeface="맑은 고딕"/>
              </a:rPr>
              <a:t>된</a:t>
            </a:r>
            <a:r>
              <a:rPr sz="1800" spc="-29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75" dirty="0">
                <a:solidFill>
                  <a:srgbClr val="000D64"/>
                </a:solidFill>
                <a:latin typeface="맑은 고딕"/>
                <a:cs typeface="맑은 고딕"/>
              </a:rPr>
              <a:t>것</a:t>
            </a:r>
            <a:r>
              <a:rPr sz="1800" spc="-29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5" dirty="0">
                <a:solidFill>
                  <a:srgbClr val="000D64"/>
                </a:solidFill>
                <a:latin typeface="맑은 고딕"/>
                <a:cs typeface="맑은 고딕"/>
              </a:rPr>
              <a:t>같다.</a:t>
            </a:r>
            <a:endParaRPr sz="1800">
              <a:latin typeface="맑은 고딕"/>
              <a:cs typeface="맑은 고딕"/>
            </a:endParaRPr>
          </a:p>
          <a:p>
            <a:pPr marL="779145" marR="721995" indent="142875">
              <a:lnSpc>
                <a:spcPct val="114599"/>
              </a:lnSpc>
            </a:pP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서로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모르는 것들을 알려주고  배우면서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다같이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성장한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75" dirty="0">
                <a:solidFill>
                  <a:srgbClr val="000D64"/>
                </a:solidFill>
                <a:latin typeface="맑은 고딕"/>
                <a:cs typeface="맑은 고딕"/>
              </a:rPr>
              <a:t>것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5" dirty="0">
                <a:solidFill>
                  <a:srgbClr val="000D64"/>
                </a:solidFill>
                <a:latin typeface="맑은 고딕"/>
                <a:cs typeface="맑은 고딕"/>
              </a:rPr>
              <a:t>같다.</a:t>
            </a:r>
            <a:endParaRPr sz="1800">
              <a:latin typeface="맑은 고딕"/>
              <a:cs typeface="맑은 고딕"/>
            </a:endParaRPr>
          </a:p>
          <a:p>
            <a:pPr marL="1389380" marR="462280" indent="-920115">
              <a:lnSpc>
                <a:spcPct val="114599"/>
              </a:lnSpc>
            </a:pPr>
            <a:r>
              <a:rPr sz="1800" spc="-75" dirty="0">
                <a:solidFill>
                  <a:srgbClr val="000D64"/>
                </a:solidFill>
                <a:latin typeface="맑은 고딕"/>
                <a:cs typeface="맑은 고딕"/>
              </a:rPr>
              <a:t>긴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시간은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10" dirty="0">
                <a:solidFill>
                  <a:srgbClr val="000D64"/>
                </a:solidFill>
                <a:latin typeface="맑은 고딕"/>
                <a:cs typeface="맑은 고딕"/>
              </a:rPr>
              <a:t>아니었지만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그래도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같이하게 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돼서 </a:t>
            </a:r>
            <a:r>
              <a:rPr sz="1800" spc="-70" dirty="0">
                <a:solidFill>
                  <a:srgbClr val="000D64"/>
                </a:solidFill>
                <a:latin typeface="맑은 고딕"/>
                <a:cs typeface="맑은 고딕"/>
              </a:rPr>
              <a:t>재밌었습니다.  </a:t>
            </a:r>
            <a:r>
              <a:rPr sz="1800" spc="-75" dirty="0">
                <a:solidFill>
                  <a:srgbClr val="000D64"/>
                </a:solidFill>
                <a:latin typeface="맑은 고딕"/>
                <a:cs typeface="맑은 고딕"/>
              </a:rPr>
              <a:t>수고하셨습니다.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003258" y="4650202"/>
            <a:ext cx="1084342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75" dirty="0">
                <a:solidFill>
                  <a:srgbClr val="FFFFFF"/>
                </a:solidFill>
                <a:latin typeface="한컴 고딕"/>
                <a:cs typeface="한컴 고딕"/>
              </a:rPr>
              <a:t>권</a:t>
            </a:r>
            <a:r>
              <a:rPr sz="2800" b="1" spc="-280" dirty="0">
                <a:solidFill>
                  <a:srgbClr val="FFFFFF"/>
                </a:solidFill>
                <a:latin typeface="한컴 고딕"/>
                <a:cs typeface="한컴 고딕"/>
              </a:rPr>
              <a:t> </a:t>
            </a:r>
            <a:r>
              <a:rPr sz="2800" b="1" spc="175" dirty="0">
                <a:solidFill>
                  <a:srgbClr val="FFFFFF"/>
                </a:solidFill>
                <a:latin typeface="한컴 고딕"/>
                <a:cs typeface="한컴 고딕"/>
              </a:rPr>
              <a:t>진</a:t>
            </a:r>
            <a:endParaRPr sz="2800" dirty="0">
              <a:latin typeface="한컴 고딕"/>
              <a:cs typeface="한컴 고딕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338425" y="7010887"/>
            <a:ext cx="4133215" cy="1911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935" marR="742315" indent="-50165" algn="ctr">
              <a:lnSpc>
                <a:spcPct val="114599"/>
              </a:lnSpc>
              <a:spcBef>
                <a:spcPts val="100"/>
              </a:spcBef>
            </a:pP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부족한 부분이 많았는데 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많은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것들을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배울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75" dirty="0">
                <a:solidFill>
                  <a:srgbClr val="000D64"/>
                </a:solidFill>
                <a:latin typeface="맑은 고딕"/>
                <a:cs typeface="맑은 고딕"/>
              </a:rPr>
              <a:t>수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35" dirty="0">
                <a:solidFill>
                  <a:srgbClr val="000D64"/>
                </a:solidFill>
                <a:latin typeface="맑은 고딕"/>
                <a:cs typeface="맑은 고딕"/>
              </a:rPr>
              <a:t>있었고,</a:t>
            </a:r>
            <a:endParaRPr sz="1800">
              <a:latin typeface="맑은 고딕"/>
              <a:cs typeface="맑은 고딕"/>
            </a:endParaRPr>
          </a:p>
          <a:p>
            <a:pPr marL="12065" marR="5080" algn="ctr">
              <a:lnSpc>
                <a:spcPct val="114599"/>
              </a:lnSpc>
            </a:pP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좋은</a:t>
            </a:r>
            <a:r>
              <a:rPr sz="1800" spc="-29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팀원들</a:t>
            </a:r>
            <a:r>
              <a:rPr sz="1800" spc="-29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만나</a:t>
            </a:r>
            <a:r>
              <a:rPr sz="1800" spc="-29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서로</a:t>
            </a:r>
            <a:r>
              <a:rPr sz="1800" spc="-29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도와가며</a:t>
            </a:r>
            <a:r>
              <a:rPr sz="1800" spc="-29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10" dirty="0">
                <a:solidFill>
                  <a:srgbClr val="000D64"/>
                </a:solidFill>
                <a:latin typeface="맑은 고딕"/>
                <a:cs typeface="맑은 고딕"/>
              </a:rPr>
              <a:t>프로젝트를 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만들어 가는것이</a:t>
            </a:r>
            <a:r>
              <a:rPr sz="1800" spc="-47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75" dirty="0">
                <a:solidFill>
                  <a:srgbClr val="000D64"/>
                </a:solidFill>
                <a:latin typeface="맑은 고딕"/>
                <a:cs typeface="맑은 고딕"/>
              </a:rPr>
              <a:t>재미있었습니다.</a:t>
            </a:r>
            <a:endParaRPr sz="1800">
              <a:latin typeface="맑은 고딕"/>
              <a:cs typeface="맑은 고딕"/>
            </a:endParaRPr>
          </a:p>
          <a:p>
            <a:pPr marL="119380" marR="161925" algn="ctr">
              <a:lnSpc>
                <a:spcPct val="114599"/>
              </a:lnSpc>
            </a:pP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프로젝트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75" dirty="0">
                <a:solidFill>
                  <a:srgbClr val="000D64"/>
                </a:solidFill>
                <a:latin typeface="맑은 고딕"/>
                <a:cs typeface="맑은 고딕"/>
              </a:rPr>
              <a:t>잘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마무리한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10" dirty="0">
                <a:solidFill>
                  <a:srgbClr val="000D64"/>
                </a:solidFill>
                <a:latin typeface="맑은 고딕"/>
                <a:cs typeface="맑은 고딕"/>
              </a:rPr>
              <a:t>팀원들에게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고맙고 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모두</a:t>
            </a:r>
            <a:r>
              <a:rPr sz="1800" spc="-29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70" dirty="0">
                <a:solidFill>
                  <a:srgbClr val="000D64"/>
                </a:solidFill>
                <a:latin typeface="맑은 고딕"/>
                <a:cs typeface="맑은 고딕"/>
              </a:rPr>
              <a:t>고생했습니다.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062271" y="1158562"/>
            <a:ext cx="10411460" cy="0"/>
          </a:xfrm>
          <a:custGeom>
            <a:avLst/>
            <a:gdLst/>
            <a:ahLst/>
            <a:cxnLst/>
            <a:rect l="l" t="t" r="r" b="b"/>
            <a:pathLst>
              <a:path w="10411460">
                <a:moveTo>
                  <a:pt x="0" y="0"/>
                </a:moveTo>
                <a:lnTo>
                  <a:pt x="10410877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9769" y="675695"/>
            <a:ext cx="507809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b="1" spc="-75" dirty="0">
                <a:solidFill>
                  <a:srgbClr val="004BC7"/>
                </a:solidFill>
                <a:latin typeface="맑은 고딕"/>
                <a:cs typeface="맑은 고딕"/>
              </a:rPr>
              <a:t>프로젝트</a:t>
            </a:r>
            <a:r>
              <a:rPr sz="6500" b="1" spc="-12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6500" b="1" spc="-10" dirty="0">
                <a:solidFill>
                  <a:srgbClr val="004BC7"/>
                </a:solidFill>
                <a:latin typeface="맑은 고딕"/>
                <a:cs typeface="맑은 고딕"/>
              </a:rPr>
              <a:t>후기</a:t>
            </a:r>
            <a:endParaRPr sz="6500">
              <a:latin typeface="맑은 고딕"/>
              <a:cs typeface="맑은 고딕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094802" y="3135909"/>
            <a:ext cx="3324225" cy="3324225"/>
          </a:xfrm>
          <a:custGeom>
            <a:avLst/>
            <a:gdLst/>
            <a:ahLst/>
            <a:cxnLst/>
            <a:rect l="l" t="t" r="r" b="b"/>
            <a:pathLst>
              <a:path w="3324225" h="3324225">
                <a:moveTo>
                  <a:pt x="1661837" y="3323639"/>
                </a:moveTo>
                <a:lnTo>
                  <a:pt x="1613677" y="3322956"/>
                </a:lnTo>
                <a:lnTo>
                  <a:pt x="1565875" y="3320916"/>
                </a:lnTo>
                <a:lnTo>
                  <a:pt x="1518431" y="3317540"/>
                </a:lnTo>
                <a:lnTo>
                  <a:pt x="1471363" y="3312845"/>
                </a:lnTo>
                <a:lnTo>
                  <a:pt x="1424690" y="3306849"/>
                </a:lnTo>
                <a:lnTo>
                  <a:pt x="1378430" y="3299573"/>
                </a:lnTo>
                <a:lnTo>
                  <a:pt x="1332602" y="3291033"/>
                </a:lnTo>
                <a:lnTo>
                  <a:pt x="1287224" y="3281248"/>
                </a:lnTo>
                <a:lnTo>
                  <a:pt x="1242315" y="3270237"/>
                </a:lnTo>
                <a:lnTo>
                  <a:pt x="1197893" y="3258019"/>
                </a:lnTo>
                <a:lnTo>
                  <a:pt x="1153976" y="3244611"/>
                </a:lnTo>
                <a:lnTo>
                  <a:pt x="1110584" y="3230032"/>
                </a:lnTo>
                <a:lnTo>
                  <a:pt x="1067735" y="3214301"/>
                </a:lnTo>
                <a:lnTo>
                  <a:pt x="1025446" y="3197437"/>
                </a:lnTo>
                <a:lnTo>
                  <a:pt x="983737" y="3179457"/>
                </a:lnTo>
                <a:lnTo>
                  <a:pt x="942626" y="3160380"/>
                </a:lnTo>
                <a:lnTo>
                  <a:pt x="902132" y="3140224"/>
                </a:lnTo>
                <a:lnTo>
                  <a:pt x="862273" y="3119009"/>
                </a:lnTo>
                <a:lnTo>
                  <a:pt x="823067" y="3096752"/>
                </a:lnTo>
                <a:lnTo>
                  <a:pt x="784533" y="3073473"/>
                </a:lnTo>
                <a:lnTo>
                  <a:pt x="746689" y="3049189"/>
                </a:lnTo>
                <a:lnTo>
                  <a:pt x="709555" y="3023918"/>
                </a:lnTo>
                <a:lnTo>
                  <a:pt x="673147" y="2997681"/>
                </a:lnTo>
                <a:lnTo>
                  <a:pt x="637486" y="2970494"/>
                </a:lnTo>
                <a:lnTo>
                  <a:pt x="602589" y="2942376"/>
                </a:lnTo>
                <a:lnTo>
                  <a:pt x="568475" y="2913347"/>
                </a:lnTo>
                <a:lnTo>
                  <a:pt x="535162" y="2883424"/>
                </a:lnTo>
                <a:lnTo>
                  <a:pt x="502668" y="2852625"/>
                </a:lnTo>
                <a:lnTo>
                  <a:pt x="471013" y="2820970"/>
                </a:lnTo>
                <a:lnTo>
                  <a:pt x="440215" y="2788477"/>
                </a:lnTo>
                <a:lnTo>
                  <a:pt x="410292" y="2755164"/>
                </a:lnTo>
                <a:lnTo>
                  <a:pt x="381262" y="2721050"/>
                </a:lnTo>
                <a:lnTo>
                  <a:pt x="353145" y="2686153"/>
                </a:lnTo>
                <a:lnTo>
                  <a:pt x="325958" y="2650491"/>
                </a:lnTo>
                <a:lnTo>
                  <a:pt x="299720" y="2614084"/>
                </a:lnTo>
                <a:lnTo>
                  <a:pt x="274450" y="2576949"/>
                </a:lnTo>
                <a:lnTo>
                  <a:pt x="250166" y="2539106"/>
                </a:lnTo>
                <a:lnTo>
                  <a:pt x="226886" y="2500572"/>
                </a:lnTo>
                <a:lnTo>
                  <a:pt x="204630" y="2461366"/>
                </a:lnTo>
                <a:lnTo>
                  <a:pt x="183414" y="2421507"/>
                </a:lnTo>
                <a:lnTo>
                  <a:pt x="163259" y="2381012"/>
                </a:lnTo>
                <a:lnTo>
                  <a:pt x="144182" y="2339902"/>
                </a:lnTo>
                <a:lnTo>
                  <a:pt x="126202" y="2298193"/>
                </a:lnTo>
                <a:lnTo>
                  <a:pt x="109337" y="2255904"/>
                </a:lnTo>
                <a:lnTo>
                  <a:pt x="93606" y="2213055"/>
                </a:lnTo>
                <a:lnTo>
                  <a:pt x="79028" y="2169662"/>
                </a:lnTo>
                <a:lnTo>
                  <a:pt x="65620" y="2125746"/>
                </a:lnTo>
                <a:lnTo>
                  <a:pt x="53401" y="2081324"/>
                </a:lnTo>
                <a:lnTo>
                  <a:pt x="42391" y="2036415"/>
                </a:lnTo>
                <a:lnTo>
                  <a:pt x="32606" y="1991037"/>
                </a:lnTo>
                <a:lnTo>
                  <a:pt x="24066" y="1945209"/>
                </a:lnTo>
                <a:lnTo>
                  <a:pt x="16789" y="1898949"/>
                </a:lnTo>
                <a:lnTo>
                  <a:pt x="10794" y="1852276"/>
                </a:lnTo>
                <a:lnTo>
                  <a:pt x="6099" y="1805208"/>
                </a:lnTo>
                <a:lnTo>
                  <a:pt x="2722" y="1757763"/>
                </a:lnTo>
                <a:lnTo>
                  <a:pt x="683" y="1709961"/>
                </a:lnTo>
                <a:lnTo>
                  <a:pt x="0" y="1661788"/>
                </a:lnTo>
                <a:lnTo>
                  <a:pt x="683" y="1613678"/>
                </a:lnTo>
                <a:lnTo>
                  <a:pt x="2722" y="1565876"/>
                </a:lnTo>
                <a:lnTo>
                  <a:pt x="6099" y="1518431"/>
                </a:lnTo>
                <a:lnTo>
                  <a:pt x="10794" y="1471363"/>
                </a:lnTo>
                <a:lnTo>
                  <a:pt x="16789" y="1424690"/>
                </a:lnTo>
                <a:lnTo>
                  <a:pt x="24066" y="1378430"/>
                </a:lnTo>
                <a:lnTo>
                  <a:pt x="32606" y="1332602"/>
                </a:lnTo>
                <a:lnTo>
                  <a:pt x="42391" y="1287224"/>
                </a:lnTo>
                <a:lnTo>
                  <a:pt x="53401" y="1242315"/>
                </a:lnTo>
                <a:lnTo>
                  <a:pt x="65620" y="1197893"/>
                </a:lnTo>
                <a:lnTo>
                  <a:pt x="79028" y="1153977"/>
                </a:lnTo>
                <a:lnTo>
                  <a:pt x="93606" y="1110585"/>
                </a:lnTo>
                <a:lnTo>
                  <a:pt x="109337" y="1067735"/>
                </a:lnTo>
                <a:lnTo>
                  <a:pt x="126202" y="1025446"/>
                </a:lnTo>
                <a:lnTo>
                  <a:pt x="144182" y="983738"/>
                </a:lnTo>
                <a:lnTo>
                  <a:pt x="163259" y="942627"/>
                </a:lnTo>
                <a:lnTo>
                  <a:pt x="183414" y="902132"/>
                </a:lnTo>
                <a:lnTo>
                  <a:pt x="204630" y="862273"/>
                </a:lnTo>
                <a:lnTo>
                  <a:pt x="226886" y="823067"/>
                </a:lnTo>
                <a:lnTo>
                  <a:pt x="250166" y="784533"/>
                </a:lnTo>
                <a:lnTo>
                  <a:pt x="274450" y="746690"/>
                </a:lnTo>
                <a:lnTo>
                  <a:pt x="299720" y="709555"/>
                </a:lnTo>
                <a:lnTo>
                  <a:pt x="325958" y="673148"/>
                </a:lnTo>
                <a:lnTo>
                  <a:pt x="353145" y="637486"/>
                </a:lnTo>
                <a:lnTo>
                  <a:pt x="381262" y="602589"/>
                </a:lnTo>
                <a:lnTo>
                  <a:pt x="410292" y="568475"/>
                </a:lnTo>
                <a:lnTo>
                  <a:pt x="440215" y="535162"/>
                </a:lnTo>
                <a:lnTo>
                  <a:pt x="471013" y="502669"/>
                </a:lnTo>
                <a:lnTo>
                  <a:pt x="502668" y="471014"/>
                </a:lnTo>
                <a:lnTo>
                  <a:pt x="535162" y="440215"/>
                </a:lnTo>
                <a:lnTo>
                  <a:pt x="568475" y="410292"/>
                </a:lnTo>
                <a:lnTo>
                  <a:pt x="602589" y="381263"/>
                </a:lnTo>
                <a:lnTo>
                  <a:pt x="637486" y="353145"/>
                </a:lnTo>
                <a:lnTo>
                  <a:pt x="673147" y="325958"/>
                </a:lnTo>
                <a:lnTo>
                  <a:pt x="709555" y="299721"/>
                </a:lnTo>
                <a:lnTo>
                  <a:pt x="746689" y="274451"/>
                </a:lnTo>
                <a:lnTo>
                  <a:pt x="784533" y="250166"/>
                </a:lnTo>
                <a:lnTo>
                  <a:pt x="823067" y="226887"/>
                </a:lnTo>
                <a:lnTo>
                  <a:pt x="862273" y="204630"/>
                </a:lnTo>
                <a:lnTo>
                  <a:pt x="902132" y="183415"/>
                </a:lnTo>
                <a:lnTo>
                  <a:pt x="942626" y="163259"/>
                </a:lnTo>
                <a:lnTo>
                  <a:pt x="983737" y="144182"/>
                </a:lnTo>
                <a:lnTo>
                  <a:pt x="1025446" y="126202"/>
                </a:lnTo>
                <a:lnTo>
                  <a:pt x="1067735" y="109338"/>
                </a:lnTo>
                <a:lnTo>
                  <a:pt x="1110584" y="93607"/>
                </a:lnTo>
                <a:lnTo>
                  <a:pt x="1153976" y="79028"/>
                </a:lnTo>
                <a:lnTo>
                  <a:pt x="1197893" y="65620"/>
                </a:lnTo>
                <a:lnTo>
                  <a:pt x="1242315" y="53402"/>
                </a:lnTo>
                <a:lnTo>
                  <a:pt x="1287224" y="42391"/>
                </a:lnTo>
                <a:lnTo>
                  <a:pt x="1332602" y="32606"/>
                </a:lnTo>
                <a:lnTo>
                  <a:pt x="1378430" y="24066"/>
                </a:lnTo>
                <a:lnTo>
                  <a:pt x="1424690" y="16790"/>
                </a:lnTo>
                <a:lnTo>
                  <a:pt x="1471363" y="10794"/>
                </a:lnTo>
                <a:lnTo>
                  <a:pt x="1518431" y="6099"/>
                </a:lnTo>
                <a:lnTo>
                  <a:pt x="1565875" y="2723"/>
                </a:lnTo>
                <a:lnTo>
                  <a:pt x="1613677" y="683"/>
                </a:lnTo>
                <a:lnTo>
                  <a:pt x="1661819" y="0"/>
                </a:lnTo>
                <a:lnTo>
                  <a:pt x="1709961" y="683"/>
                </a:lnTo>
                <a:lnTo>
                  <a:pt x="1757763" y="2723"/>
                </a:lnTo>
                <a:lnTo>
                  <a:pt x="1805207" y="6099"/>
                </a:lnTo>
                <a:lnTo>
                  <a:pt x="1852275" y="10794"/>
                </a:lnTo>
                <a:lnTo>
                  <a:pt x="1898949" y="16790"/>
                </a:lnTo>
                <a:lnTo>
                  <a:pt x="1945209" y="24066"/>
                </a:lnTo>
                <a:lnTo>
                  <a:pt x="1991037" y="32606"/>
                </a:lnTo>
                <a:lnTo>
                  <a:pt x="2036415" y="42391"/>
                </a:lnTo>
                <a:lnTo>
                  <a:pt x="2081324" y="53402"/>
                </a:lnTo>
                <a:lnTo>
                  <a:pt x="2125746" y="65620"/>
                </a:lnTo>
                <a:lnTo>
                  <a:pt x="2169662" y="79028"/>
                </a:lnTo>
                <a:lnTo>
                  <a:pt x="2213054" y="93607"/>
                </a:lnTo>
                <a:lnTo>
                  <a:pt x="2255904" y="109338"/>
                </a:lnTo>
                <a:lnTo>
                  <a:pt x="2298192" y="126202"/>
                </a:lnTo>
                <a:lnTo>
                  <a:pt x="2339901" y="144182"/>
                </a:lnTo>
                <a:lnTo>
                  <a:pt x="2381012" y="163259"/>
                </a:lnTo>
                <a:lnTo>
                  <a:pt x="2421507" y="183415"/>
                </a:lnTo>
                <a:lnTo>
                  <a:pt x="2461366" y="204630"/>
                </a:lnTo>
                <a:lnTo>
                  <a:pt x="2500572" y="226887"/>
                </a:lnTo>
                <a:lnTo>
                  <a:pt x="2539106" y="250166"/>
                </a:lnTo>
                <a:lnTo>
                  <a:pt x="2576949" y="274451"/>
                </a:lnTo>
                <a:lnTo>
                  <a:pt x="2614084" y="299721"/>
                </a:lnTo>
                <a:lnTo>
                  <a:pt x="2650491" y="325958"/>
                </a:lnTo>
                <a:lnTo>
                  <a:pt x="2686152" y="353145"/>
                </a:lnTo>
                <a:lnTo>
                  <a:pt x="2721050" y="381263"/>
                </a:lnTo>
                <a:lnTo>
                  <a:pt x="2755164" y="410292"/>
                </a:lnTo>
                <a:lnTo>
                  <a:pt x="2788477" y="440215"/>
                </a:lnTo>
                <a:lnTo>
                  <a:pt x="2820970" y="471014"/>
                </a:lnTo>
                <a:lnTo>
                  <a:pt x="2852625" y="502669"/>
                </a:lnTo>
                <a:lnTo>
                  <a:pt x="2883424" y="535162"/>
                </a:lnTo>
                <a:lnTo>
                  <a:pt x="2913347" y="568475"/>
                </a:lnTo>
                <a:lnTo>
                  <a:pt x="2942376" y="602589"/>
                </a:lnTo>
                <a:lnTo>
                  <a:pt x="2970494" y="637486"/>
                </a:lnTo>
                <a:lnTo>
                  <a:pt x="2997680" y="673148"/>
                </a:lnTo>
                <a:lnTo>
                  <a:pt x="3023918" y="709555"/>
                </a:lnTo>
                <a:lnTo>
                  <a:pt x="3049188" y="746690"/>
                </a:lnTo>
                <a:lnTo>
                  <a:pt x="3073473" y="784533"/>
                </a:lnTo>
                <a:lnTo>
                  <a:pt x="3096752" y="823067"/>
                </a:lnTo>
                <a:lnTo>
                  <a:pt x="3119009" y="862273"/>
                </a:lnTo>
                <a:lnTo>
                  <a:pt x="3140224" y="902132"/>
                </a:lnTo>
                <a:lnTo>
                  <a:pt x="3160379" y="942627"/>
                </a:lnTo>
                <a:lnTo>
                  <a:pt x="3179456" y="983738"/>
                </a:lnTo>
                <a:lnTo>
                  <a:pt x="3197436" y="1025446"/>
                </a:lnTo>
                <a:lnTo>
                  <a:pt x="3214301" y="1067735"/>
                </a:lnTo>
                <a:lnTo>
                  <a:pt x="3230032" y="1110585"/>
                </a:lnTo>
                <a:lnTo>
                  <a:pt x="3244611" y="1153977"/>
                </a:lnTo>
                <a:lnTo>
                  <a:pt x="3258018" y="1197893"/>
                </a:lnTo>
                <a:lnTo>
                  <a:pt x="3270237" y="1242315"/>
                </a:lnTo>
                <a:lnTo>
                  <a:pt x="3281248" y="1287224"/>
                </a:lnTo>
                <a:lnTo>
                  <a:pt x="3291032" y="1332602"/>
                </a:lnTo>
                <a:lnTo>
                  <a:pt x="3299572" y="1378430"/>
                </a:lnTo>
                <a:lnTo>
                  <a:pt x="3306849" y="1424690"/>
                </a:lnTo>
                <a:lnTo>
                  <a:pt x="3312844" y="1471363"/>
                </a:lnTo>
                <a:lnTo>
                  <a:pt x="3317539" y="1518431"/>
                </a:lnTo>
                <a:lnTo>
                  <a:pt x="3320916" y="1565876"/>
                </a:lnTo>
                <a:lnTo>
                  <a:pt x="3322955" y="1613678"/>
                </a:lnTo>
                <a:lnTo>
                  <a:pt x="3323638" y="1661820"/>
                </a:lnTo>
                <a:lnTo>
                  <a:pt x="3322955" y="1709961"/>
                </a:lnTo>
                <a:lnTo>
                  <a:pt x="3320916" y="1757763"/>
                </a:lnTo>
                <a:lnTo>
                  <a:pt x="3317539" y="1805208"/>
                </a:lnTo>
                <a:lnTo>
                  <a:pt x="3312844" y="1852276"/>
                </a:lnTo>
                <a:lnTo>
                  <a:pt x="3306849" y="1898949"/>
                </a:lnTo>
                <a:lnTo>
                  <a:pt x="3299572" y="1945209"/>
                </a:lnTo>
                <a:lnTo>
                  <a:pt x="3291032" y="1991037"/>
                </a:lnTo>
                <a:lnTo>
                  <a:pt x="3281248" y="2036415"/>
                </a:lnTo>
                <a:lnTo>
                  <a:pt x="3270237" y="2081324"/>
                </a:lnTo>
                <a:lnTo>
                  <a:pt x="3258018" y="2125746"/>
                </a:lnTo>
                <a:lnTo>
                  <a:pt x="3244611" y="2169662"/>
                </a:lnTo>
                <a:lnTo>
                  <a:pt x="3230032" y="2213055"/>
                </a:lnTo>
                <a:lnTo>
                  <a:pt x="3214301" y="2255904"/>
                </a:lnTo>
                <a:lnTo>
                  <a:pt x="3197436" y="2298193"/>
                </a:lnTo>
                <a:lnTo>
                  <a:pt x="3179456" y="2339902"/>
                </a:lnTo>
                <a:lnTo>
                  <a:pt x="3160379" y="2381012"/>
                </a:lnTo>
                <a:lnTo>
                  <a:pt x="3140224" y="2421507"/>
                </a:lnTo>
                <a:lnTo>
                  <a:pt x="3119009" y="2461366"/>
                </a:lnTo>
                <a:lnTo>
                  <a:pt x="3096752" y="2500572"/>
                </a:lnTo>
                <a:lnTo>
                  <a:pt x="3073473" y="2539106"/>
                </a:lnTo>
                <a:lnTo>
                  <a:pt x="3049188" y="2576949"/>
                </a:lnTo>
                <a:lnTo>
                  <a:pt x="3023918" y="2614084"/>
                </a:lnTo>
                <a:lnTo>
                  <a:pt x="2997680" y="2650491"/>
                </a:lnTo>
                <a:lnTo>
                  <a:pt x="2970494" y="2686153"/>
                </a:lnTo>
                <a:lnTo>
                  <a:pt x="2942376" y="2721050"/>
                </a:lnTo>
                <a:lnTo>
                  <a:pt x="2913347" y="2755164"/>
                </a:lnTo>
                <a:lnTo>
                  <a:pt x="2883424" y="2788477"/>
                </a:lnTo>
                <a:lnTo>
                  <a:pt x="2852625" y="2820970"/>
                </a:lnTo>
                <a:lnTo>
                  <a:pt x="2820970" y="2852625"/>
                </a:lnTo>
                <a:lnTo>
                  <a:pt x="2788477" y="2883424"/>
                </a:lnTo>
                <a:lnTo>
                  <a:pt x="2755164" y="2913347"/>
                </a:lnTo>
                <a:lnTo>
                  <a:pt x="2721050" y="2942376"/>
                </a:lnTo>
                <a:lnTo>
                  <a:pt x="2686152" y="2970494"/>
                </a:lnTo>
                <a:lnTo>
                  <a:pt x="2650491" y="2997681"/>
                </a:lnTo>
                <a:lnTo>
                  <a:pt x="2614084" y="3023918"/>
                </a:lnTo>
                <a:lnTo>
                  <a:pt x="2576949" y="3049189"/>
                </a:lnTo>
                <a:lnTo>
                  <a:pt x="2539106" y="3073473"/>
                </a:lnTo>
                <a:lnTo>
                  <a:pt x="2500572" y="3096752"/>
                </a:lnTo>
                <a:lnTo>
                  <a:pt x="2461366" y="3119009"/>
                </a:lnTo>
                <a:lnTo>
                  <a:pt x="2421507" y="3140224"/>
                </a:lnTo>
                <a:lnTo>
                  <a:pt x="2381012" y="3160380"/>
                </a:lnTo>
                <a:lnTo>
                  <a:pt x="2339901" y="3179457"/>
                </a:lnTo>
                <a:lnTo>
                  <a:pt x="2298192" y="3197437"/>
                </a:lnTo>
                <a:lnTo>
                  <a:pt x="2255904" y="3214301"/>
                </a:lnTo>
                <a:lnTo>
                  <a:pt x="2213054" y="3230032"/>
                </a:lnTo>
                <a:lnTo>
                  <a:pt x="2169662" y="3244611"/>
                </a:lnTo>
                <a:lnTo>
                  <a:pt x="2125746" y="3258019"/>
                </a:lnTo>
                <a:lnTo>
                  <a:pt x="2081324" y="3270237"/>
                </a:lnTo>
                <a:lnTo>
                  <a:pt x="2036415" y="3281248"/>
                </a:lnTo>
                <a:lnTo>
                  <a:pt x="1991037" y="3291033"/>
                </a:lnTo>
                <a:lnTo>
                  <a:pt x="1945209" y="3299573"/>
                </a:lnTo>
                <a:lnTo>
                  <a:pt x="1898949" y="3306849"/>
                </a:lnTo>
                <a:lnTo>
                  <a:pt x="1852275" y="3312845"/>
                </a:lnTo>
                <a:lnTo>
                  <a:pt x="1805207" y="3317540"/>
                </a:lnTo>
                <a:lnTo>
                  <a:pt x="1757763" y="3320916"/>
                </a:lnTo>
                <a:lnTo>
                  <a:pt x="1709961" y="3322956"/>
                </a:lnTo>
                <a:lnTo>
                  <a:pt x="1661837" y="3323639"/>
                </a:lnTo>
                <a:close/>
              </a:path>
            </a:pathLst>
          </a:custGeom>
          <a:solidFill>
            <a:srgbClr val="004B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350948" y="3135909"/>
            <a:ext cx="3324225" cy="3324225"/>
          </a:xfrm>
          <a:custGeom>
            <a:avLst/>
            <a:gdLst/>
            <a:ahLst/>
            <a:cxnLst/>
            <a:rect l="l" t="t" r="r" b="b"/>
            <a:pathLst>
              <a:path w="3324225" h="3324225">
                <a:moveTo>
                  <a:pt x="1661837" y="3323639"/>
                </a:moveTo>
                <a:lnTo>
                  <a:pt x="1613678" y="3322956"/>
                </a:lnTo>
                <a:lnTo>
                  <a:pt x="1565876" y="3320916"/>
                </a:lnTo>
                <a:lnTo>
                  <a:pt x="1518431" y="3317540"/>
                </a:lnTo>
                <a:lnTo>
                  <a:pt x="1471363" y="3312845"/>
                </a:lnTo>
                <a:lnTo>
                  <a:pt x="1424690" y="3306849"/>
                </a:lnTo>
                <a:lnTo>
                  <a:pt x="1378430" y="3299573"/>
                </a:lnTo>
                <a:lnTo>
                  <a:pt x="1332602" y="3291033"/>
                </a:lnTo>
                <a:lnTo>
                  <a:pt x="1287224" y="3281248"/>
                </a:lnTo>
                <a:lnTo>
                  <a:pt x="1242315" y="3270237"/>
                </a:lnTo>
                <a:lnTo>
                  <a:pt x="1197893" y="3258019"/>
                </a:lnTo>
                <a:lnTo>
                  <a:pt x="1153977" y="3244611"/>
                </a:lnTo>
                <a:lnTo>
                  <a:pt x="1110584" y="3230032"/>
                </a:lnTo>
                <a:lnTo>
                  <a:pt x="1067735" y="3214301"/>
                </a:lnTo>
                <a:lnTo>
                  <a:pt x="1025446" y="3197437"/>
                </a:lnTo>
                <a:lnTo>
                  <a:pt x="983738" y="3179457"/>
                </a:lnTo>
                <a:lnTo>
                  <a:pt x="942627" y="3160380"/>
                </a:lnTo>
                <a:lnTo>
                  <a:pt x="902132" y="3140224"/>
                </a:lnTo>
                <a:lnTo>
                  <a:pt x="862273" y="3119009"/>
                </a:lnTo>
                <a:lnTo>
                  <a:pt x="823067" y="3096752"/>
                </a:lnTo>
                <a:lnTo>
                  <a:pt x="784533" y="3073473"/>
                </a:lnTo>
                <a:lnTo>
                  <a:pt x="746690" y="3049189"/>
                </a:lnTo>
                <a:lnTo>
                  <a:pt x="709555" y="3023918"/>
                </a:lnTo>
                <a:lnTo>
                  <a:pt x="673148" y="2997681"/>
                </a:lnTo>
                <a:lnTo>
                  <a:pt x="637486" y="2970494"/>
                </a:lnTo>
                <a:lnTo>
                  <a:pt x="602589" y="2942376"/>
                </a:lnTo>
                <a:lnTo>
                  <a:pt x="568475" y="2913347"/>
                </a:lnTo>
                <a:lnTo>
                  <a:pt x="535162" y="2883424"/>
                </a:lnTo>
                <a:lnTo>
                  <a:pt x="502669" y="2852625"/>
                </a:lnTo>
                <a:lnTo>
                  <a:pt x="471014" y="2820970"/>
                </a:lnTo>
                <a:lnTo>
                  <a:pt x="440215" y="2788477"/>
                </a:lnTo>
                <a:lnTo>
                  <a:pt x="410292" y="2755164"/>
                </a:lnTo>
                <a:lnTo>
                  <a:pt x="381263" y="2721050"/>
                </a:lnTo>
                <a:lnTo>
                  <a:pt x="353145" y="2686153"/>
                </a:lnTo>
                <a:lnTo>
                  <a:pt x="325958" y="2650491"/>
                </a:lnTo>
                <a:lnTo>
                  <a:pt x="299721" y="2614084"/>
                </a:lnTo>
                <a:lnTo>
                  <a:pt x="274450" y="2576949"/>
                </a:lnTo>
                <a:lnTo>
                  <a:pt x="250166" y="2539106"/>
                </a:lnTo>
                <a:lnTo>
                  <a:pt x="226887" y="2500572"/>
                </a:lnTo>
                <a:lnTo>
                  <a:pt x="204630" y="2461366"/>
                </a:lnTo>
                <a:lnTo>
                  <a:pt x="183415" y="2421507"/>
                </a:lnTo>
                <a:lnTo>
                  <a:pt x="163259" y="2381012"/>
                </a:lnTo>
                <a:lnTo>
                  <a:pt x="144182" y="2339902"/>
                </a:lnTo>
                <a:lnTo>
                  <a:pt x="126202" y="2298193"/>
                </a:lnTo>
                <a:lnTo>
                  <a:pt x="109338" y="2255904"/>
                </a:lnTo>
                <a:lnTo>
                  <a:pt x="93607" y="2213055"/>
                </a:lnTo>
                <a:lnTo>
                  <a:pt x="79028" y="2169662"/>
                </a:lnTo>
                <a:lnTo>
                  <a:pt x="65620" y="2125746"/>
                </a:lnTo>
                <a:lnTo>
                  <a:pt x="53402" y="2081324"/>
                </a:lnTo>
                <a:lnTo>
                  <a:pt x="42391" y="2036415"/>
                </a:lnTo>
                <a:lnTo>
                  <a:pt x="32606" y="1991037"/>
                </a:lnTo>
                <a:lnTo>
                  <a:pt x="24066" y="1945209"/>
                </a:lnTo>
                <a:lnTo>
                  <a:pt x="16790" y="1898949"/>
                </a:lnTo>
                <a:lnTo>
                  <a:pt x="10794" y="1852276"/>
                </a:lnTo>
                <a:lnTo>
                  <a:pt x="6099" y="1805208"/>
                </a:lnTo>
                <a:lnTo>
                  <a:pt x="2723" y="1757763"/>
                </a:lnTo>
                <a:lnTo>
                  <a:pt x="683" y="1709961"/>
                </a:lnTo>
                <a:lnTo>
                  <a:pt x="0" y="1661821"/>
                </a:lnTo>
                <a:lnTo>
                  <a:pt x="683" y="1613678"/>
                </a:lnTo>
                <a:lnTo>
                  <a:pt x="2723" y="1565876"/>
                </a:lnTo>
                <a:lnTo>
                  <a:pt x="6099" y="1518431"/>
                </a:lnTo>
                <a:lnTo>
                  <a:pt x="10794" y="1471363"/>
                </a:lnTo>
                <a:lnTo>
                  <a:pt x="16790" y="1424690"/>
                </a:lnTo>
                <a:lnTo>
                  <a:pt x="24066" y="1378430"/>
                </a:lnTo>
                <a:lnTo>
                  <a:pt x="32606" y="1332602"/>
                </a:lnTo>
                <a:lnTo>
                  <a:pt x="42391" y="1287224"/>
                </a:lnTo>
                <a:lnTo>
                  <a:pt x="53402" y="1242315"/>
                </a:lnTo>
                <a:lnTo>
                  <a:pt x="65620" y="1197893"/>
                </a:lnTo>
                <a:lnTo>
                  <a:pt x="79028" y="1153977"/>
                </a:lnTo>
                <a:lnTo>
                  <a:pt x="93607" y="1110585"/>
                </a:lnTo>
                <a:lnTo>
                  <a:pt x="109338" y="1067735"/>
                </a:lnTo>
                <a:lnTo>
                  <a:pt x="126202" y="1025446"/>
                </a:lnTo>
                <a:lnTo>
                  <a:pt x="144182" y="983738"/>
                </a:lnTo>
                <a:lnTo>
                  <a:pt x="163259" y="942627"/>
                </a:lnTo>
                <a:lnTo>
                  <a:pt x="183415" y="902132"/>
                </a:lnTo>
                <a:lnTo>
                  <a:pt x="204630" y="862273"/>
                </a:lnTo>
                <a:lnTo>
                  <a:pt x="226887" y="823067"/>
                </a:lnTo>
                <a:lnTo>
                  <a:pt x="250166" y="784533"/>
                </a:lnTo>
                <a:lnTo>
                  <a:pt x="274450" y="746690"/>
                </a:lnTo>
                <a:lnTo>
                  <a:pt x="299721" y="709555"/>
                </a:lnTo>
                <a:lnTo>
                  <a:pt x="325958" y="673148"/>
                </a:lnTo>
                <a:lnTo>
                  <a:pt x="353145" y="637486"/>
                </a:lnTo>
                <a:lnTo>
                  <a:pt x="381263" y="602589"/>
                </a:lnTo>
                <a:lnTo>
                  <a:pt x="410292" y="568475"/>
                </a:lnTo>
                <a:lnTo>
                  <a:pt x="440215" y="535162"/>
                </a:lnTo>
                <a:lnTo>
                  <a:pt x="471014" y="502669"/>
                </a:lnTo>
                <a:lnTo>
                  <a:pt x="502669" y="471014"/>
                </a:lnTo>
                <a:lnTo>
                  <a:pt x="535162" y="440215"/>
                </a:lnTo>
                <a:lnTo>
                  <a:pt x="568475" y="410292"/>
                </a:lnTo>
                <a:lnTo>
                  <a:pt x="602589" y="381263"/>
                </a:lnTo>
                <a:lnTo>
                  <a:pt x="637486" y="353145"/>
                </a:lnTo>
                <a:lnTo>
                  <a:pt x="673148" y="325958"/>
                </a:lnTo>
                <a:lnTo>
                  <a:pt x="709555" y="299721"/>
                </a:lnTo>
                <a:lnTo>
                  <a:pt x="746690" y="274451"/>
                </a:lnTo>
                <a:lnTo>
                  <a:pt x="784533" y="250166"/>
                </a:lnTo>
                <a:lnTo>
                  <a:pt x="823067" y="226887"/>
                </a:lnTo>
                <a:lnTo>
                  <a:pt x="862273" y="204630"/>
                </a:lnTo>
                <a:lnTo>
                  <a:pt x="902132" y="183415"/>
                </a:lnTo>
                <a:lnTo>
                  <a:pt x="942627" y="163259"/>
                </a:lnTo>
                <a:lnTo>
                  <a:pt x="983738" y="144182"/>
                </a:lnTo>
                <a:lnTo>
                  <a:pt x="1025446" y="126202"/>
                </a:lnTo>
                <a:lnTo>
                  <a:pt x="1067735" y="109338"/>
                </a:lnTo>
                <a:lnTo>
                  <a:pt x="1110584" y="93607"/>
                </a:lnTo>
                <a:lnTo>
                  <a:pt x="1153977" y="79028"/>
                </a:lnTo>
                <a:lnTo>
                  <a:pt x="1197893" y="65620"/>
                </a:lnTo>
                <a:lnTo>
                  <a:pt x="1242315" y="53402"/>
                </a:lnTo>
                <a:lnTo>
                  <a:pt x="1287224" y="42391"/>
                </a:lnTo>
                <a:lnTo>
                  <a:pt x="1332602" y="32606"/>
                </a:lnTo>
                <a:lnTo>
                  <a:pt x="1378430" y="24066"/>
                </a:lnTo>
                <a:lnTo>
                  <a:pt x="1424690" y="16790"/>
                </a:lnTo>
                <a:lnTo>
                  <a:pt x="1471363" y="10794"/>
                </a:lnTo>
                <a:lnTo>
                  <a:pt x="1518431" y="6099"/>
                </a:lnTo>
                <a:lnTo>
                  <a:pt x="1565876" y="2723"/>
                </a:lnTo>
                <a:lnTo>
                  <a:pt x="1613678" y="683"/>
                </a:lnTo>
                <a:lnTo>
                  <a:pt x="1661819" y="0"/>
                </a:lnTo>
                <a:lnTo>
                  <a:pt x="1709961" y="683"/>
                </a:lnTo>
                <a:lnTo>
                  <a:pt x="1757763" y="2723"/>
                </a:lnTo>
                <a:lnTo>
                  <a:pt x="1805208" y="6099"/>
                </a:lnTo>
                <a:lnTo>
                  <a:pt x="1852276" y="10794"/>
                </a:lnTo>
                <a:lnTo>
                  <a:pt x="1898949" y="16790"/>
                </a:lnTo>
                <a:lnTo>
                  <a:pt x="1945209" y="24066"/>
                </a:lnTo>
                <a:lnTo>
                  <a:pt x="1991037" y="32606"/>
                </a:lnTo>
                <a:lnTo>
                  <a:pt x="2036415" y="42391"/>
                </a:lnTo>
                <a:lnTo>
                  <a:pt x="2081324" y="53402"/>
                </a:lnTo>
                <a:lnTo>
                  <a:pt x="2125746" y="65620"/>
                </a:lnTo>
                <a:lnTo>
                  <a:pt x="2169662" y="79028"/>
                </a:lnTo>
                <a:lnTo>
                  <a:pt x="2213055" y="93607"/>
                </a:lnTo>
                <a:lnTo>
                  <a:pt x="2255904" y="109338"/>
                </a:lnTo>
                <a:lnTo>
                  <a:pt x="2298193" y="126202"/>
                </a:lnTo>
                <a:lnTo>
                  <a:pt x="2339902" y="144182"/>
                </a:lnTo>
                <a:lnTo>
                  <a:pt x="2381012" y="163259"/>
                </a:lnTo>
                <a:lnTo>
                  <a:pt x="2421507" y="183415"/>
                </a:lnTo>
                <a:lnTo>
                  <a:pt x="2461366" y="204630"/>
                </a:lnTo>
                <a:lnTo>
                  <a:pt x="2500572" y="226887"/>
                </a:lnTo>
                <a:lnTo>
                  <a:pt x="2539106" y="250166"/>
                </a:lnTo>
                <a:lnTo>
                  <a:pt x="2576950" y="274451"/>
                </a:lnTo>
                <a:lnTo>
                  <a:pt x="2614084" y="299721"/>
                </a:lnTo>
                <a:lnTo>
                  <a:pt x="2650491" y="325958"/>
                </a:lnTo>
                <a:lnTo>
                  <a:pt x="2686153" y="353145"/>
                </a:lnTo>
                <a:lnTo>
                  <a:pt x="2721050" y="381263"/>
                </a:lnTo>
                <a:lnTo>
                  <a:pt x="2755164" y="410292"/>
                </a:lnTo>
                <a:lnTo>
                  <a:pt x="2788477" y="440215"/>
                </a:lnTo>
                <a:lnTo>
                  <a:pt x="2820970" y="471014"/>
                </a:lnTo>
                <a:lnTo>
                  <a:pt x="2852625" y="502669"/>
                </a:lnTo>
                <a:lnTo>
                  <a:pt x="2883424" y="535162"/>
                </a:lnTo>
                <a:lnTo>
                  <a:pt x="2913347" y="568475"/>
                </a:lnTo>
                <a:lnTo>
                  <a:pt x="2942377" y="602589"/>
                </a:lnTo>
                <a:lnTo>
                  <a:pt x="2970494" y="637486"/>
                </a:lnTo>
                <a:lnTo>
                  <a:pt x="2997681" y="673148"/>
                </a:lnTo>
                <a:lnTo>
                  <a:pt x="3023918" y="709555"/>
                </a:lnTo>
                <a:lnTo>
                  <a:pt x="3049189" y="746690"/>
                </a:lnTo>
                <a:lnTo>
                  <a:pt x="3073473" y="784533"/>
                </a:lnTo>
                <a:lnTo>
                  <a:pt x="3096752" y="823067"/>
                </a:lnTo>
                <a:lnTo>
                  <a:pt x="3119009" y="862273"/>
                </a:lnTo>
                <a:lnTo>
                  <a:pt x="3140224" y="902132"/>
                </a:lnTo>
                <a:lnTo>
                  <a:pt x="3160380" y="942627"/>
                </a:lnTo>
                <a:lnTo>
                  <a:pt x="3179457" y="983738"/>
                </a:lnTo>
                <a:lnTo>
                  <a:pt x="3197437" y="1025446"/>
                </a:lnTo>
                <a:lnTo>
                  <a:pt x="3214301" y="1067735"/>
                </a:lnTo>
                <a:lnTo>
                  <a:pt x="3230032" y="1110585"/>
                </a:lnTo>
                <a:lnTo>
                  <a:pt x="3244611" y="1153977"/>
                </a:lnTo>
                <a:lnTo>
                  <a:pt x="3258019" y="1197893"/>
                </a:lnTo>
                <a:lnTo>
                  <a:pt x="3270237" y="1242315"/>
                </a:lnTo>
                <a:lnTo>
                  <a:pt x="3281248" y="1287224"/>
                </a:lnTo>
                <a:lnTo>
                  <a:pt x="3291033" y="1332602"/>
                </a:lnTo>
                <a:lnTo>
                  <a:pt x="3299573" y="1378430"/>
                </a:lnTo>
                <a:lnTo>
                  <a:pt x="3306849" y="1424690"/>
                </a:lnTo>
                <a:lnTo>
                  <a:pt x="3312845" y="1471363"/>
                </a:lnTo>
                <a:lnTo>
                  <a:pt x="3317540" y="1518431"/>
                </a:lnTo>
                <a:lnTo>
                  <a:pt x="3320916" y="1565876"/>
                </a:lnTo>
                <a:lnTo>
                  <a:pt x="3322956" y="1613678"/>
                </a:lnTo>
                <a:lnTo>
                  <a:pt x="3323639" y="1661818"/>
                </a:lnTo>
                <a:lnTo>
                  <a:pt x="3322956" y="1709961"/>
                </a:lnTo>
                <a:lnTo>
                  <a:pt x="3320916" y="1757763"/>
                </a:lnTo>
                <a:lnTo>
                  <a:pt x="3317540" y="1805208"/>
                </a:lnTo>
                <a:lnTo>
                  <a:pt x="3312845" y="1852276"/>
                </a:lnTo>
                <a:lnTo>
                  <a:pt x="3306849" y="1898949"/>
                </a:lnTo>
                <a:lnTo>
                  <a:pt x="3299573" y="1945209"/>
                </a:lnTo>
                <a:lnTo>
                  <a:pt x="3291033" y="1991037"/>
                </a:lnTo>
                <a:lnTo>
                  <a:pt x="3281248" y="2036415"/>
                </a:lnTo>
                <a:lnTo>
                  <a:pt x="3270237" y="2081324"/>
                </a:lnTo>
                <a:lnTo>
                  <a:pt x="3258019" y="2125746"/>
                </a:lnTo>
                <a:lnTo>
                  <a:pt x="3244611" y="2169662"/>
                </a:lnTo>
                <a:lnTo>
                  <a:pt x="3230032" y="2213055"/>
                </a:lnTo>
                <a:lnTo>
                  <a:pt x="3214301" y="2255904"/>
                </a:lnTo>
                <a:lnTo>
                  <a:pt x="3197437" y="2298193"/>
                </a:lnTo>
                <a:lnTo>
                  <a:pt x="3179457" y="2339902"/>
                </a:lnTo>
                <a:lnTo>
                  <a:pt x="3160380" y="2381012"/>
                </a:lnTo>
                <a:lnTo>
                  <a:pt x="3140224" y="2421507"/>
                </a:lnTo>
                <a:lnTo>
                  <a:pt x="3119009" y="2461366"/>
                </a:lnTo>
                <a:lnTo>
                  <a:pt x="3096752" y="2500572"/>
                </a:lnTo>
                <a:lnTo>
                  <a:pt x="3073473" y="2539106"/>
                </a:lnTo>
                <a:lnTo>
                  <a:pt x="3049189" y="2576949"/>
                </a:lnTo>
                <a:lnTo>
                  <a:pt x="3023918" y="2614084"/>
                </a:lnTo>
                <a:lnTo>
                  <a:pt x="2997681" y="2650491"/>
                </a:lnTo>
                <a:lnTo>
                  <a:pt x="2970494" y="2686153"/>
                </a:lnTo>
                <a:lnTo>
                  <a:pt x="2942377" y="2721050"/>
                </a:lnTo>
                <a:lnTo>
                  <a:pt x="2913347" y="2755164"/>
                </a:lnTo>
                <a:lnTo>
                  <a:pt x="2883424" y="2788477"/>
                </a:lnTo>
                <a:lnTo>
                  <a:pt x="2852625" y="2820970"/>
                </a:lnTo>
                <a:lnTo>
                  <a:pt x="2820970" y="2852625"/>
                </a:lnTo>
                <a:lnTo>
                  <a:pt x="2788477" y="2883424"/>
                </a:lnTo>
                <a:lnTo>
                  <a:pt x="2755164" y="2913347"/>
                </a:lnTo>
                <a:lnTo>
                  <a:pt x="2721050" y="2942376"/>
                </a:lnTo>
                <a:lnTo>
                  <a:pt x="2686153" y="2970494"/>
                </a:lnTo>
                <a:lnTo>
                  <a:pt x="2650491" y="2997681"/>
                </a:lnTo>
                <a:lnTo>
                  <a:pt x="2614084" y="3023918"/>
                </a:lnTo>
                <a:lnTo>
                  <a:pt x="2576950" y="3049189"/>
                </a:lnTo>
                <a:lnTo>
                  <a:pt x="2539106" y="3073473"/>
                </a:lnTo>
                <a:lnTo>
                  <a:pt x="2500572" y="3096752"/>
                </a:lnTo>
                <a:lnTo>
                  <a:pt x="2461366" y="3119009"/>
                </a:lnTo>
                <a:lnTo>
                  <a:pt x="2421507" y="3140224"/>
                </a:lnTo>
                <a:lnTo>
                  <a:pt x="2381012" y="3160380"/>
                </a:lnTo>
                <a:lnTo>
                  <a:pt x="2339902" y="3179457"/>
                </a:lnTo>
                <a:lnTo>
                  <a:pt x="2298193" y="3197437"/>
                </a:lnTo>
                <a:lnTo>
                  <a:pt x="2255904" y="3214301"/>
                </a:lnTo>
                <a:lnTo>
                  <a:pt x="2213055" y="3230032"/>
                </a:lnTo>
                <a:lnTo>
                  <a:pt x="2169662" y="3244611"/>
                </a:lnTo>
                <a:lnTo>
                  <a:pt x="2125746" y="3258019"/>
                </a:lnTo>
                <a:lnTo>
                  <a:pt x="2081324" y="3270237"/>
                </a:lnTo>
                <a:lnTo>
                  <a:pt x="2036415" y="3281248"/>
                </a:lnTo>
                <a:lnTo>
                  <a:pt x="1991037" y="3291033"/>
                </a:lnTo>
                <a:lnTo>
                  <a:pt x="1945209" y="3299573"/>
                </a:lnTo>
                <a:lnTo>
                  <a:pt x="1898949" y="3306849"/>
                </a:lnTo>
                <a:lnTo>
                  <a:pt x="1852276" y="3312845"/>
                </a:lnTo>
                <a:lnTo>
                  <a:pt x="1805208" y="3317540"/>
                </a:lnTo>
                <a:lnTo>
                  <a:pt x="1757763" y="3320916"/>
                </a:lnTo>
                <a:lnTo>
                  <a:pt x="1709961" y="3322956"/>
                </a:lnTo>
                <a:lnTo>
                  <a:pt x="1661837" y="3323639"/>
                </a:lnTo>
                <a:close/>
              </a:path>
            </a:pathLst>
          </a:custGeom>
          <a:solidFill>
            <a:srgbClr val="004B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94752" y="6882300"/>
            <a:ext cx="3324860" cy="0"/>
          </a:xfrm>
          <a:custGeom>
            <a:avLst/>
            <a:gdLst/>
            <a:ahLst/>
            <a:cxnLst/>
            <a:rect l="l" t="t" r="r" b="b"/>
            <a:pathLst>
              <a:path w="3324859">
                <a:moveTo>
                  <a:pt x="0" y="0"/>
                </a:moveTo>
                <a:lnTo>
                  <a:pt x="3324333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42265" y="6463003"/>
            <a:ext cx="3175" cy="419734"/>
          </a:xfrm>
          <a:custGeom>
            <a:avLst/>
            <a:gdLst/>
            <a:ahLst/>
            <a:cxnLst/>
            <a:rect l="l" t="t" r="r" b="b"/>
            <a:pathLst>
              <a:path w="3175" h="419734">
                <a:moveTo>
                  <a:pt x="0" y="419228"/>
                </a:moveTo>
                <a:lnTo>
                  <a:pt x="2873" y="0"/>
                </a:lnTo>
              </a:path>
            </a:pathLst>
          </a:custGeom>
          <a:ln w="28343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94752" y="9244012"/>
            <a:ext cx="3324860" cy="0"/>
          </a:xfrm>
          <a:custGeom>
            <a:avLst/>
            <a:gdLst/>
            <a:ahLst/>
            <a:cxnLst/>
            <a:rect l="l" t="t" r="r" b="b"/>
            <a:pathLst>
              <a:path w="3324859">
                <a:moveTo>
                  <a:pt x="0" y="0"/>
                </a:moveTo>
                <a:lnTo>
                  <a:pt x="3324333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350899" y="6882300"/>
            <a:ext cx="3324860" cy="0"/>
          </a:xfrm>
          <a:custGeom>
            <a:avLst/>
            <a:gdLst/>
            <a:ahLst/>
            <a:cxnLst/>
            <a:rect l="l" t="t" r="r" b="b"/>
            <a:pathLst>
              <a:path w="3324859">
                <a:moveTo>
                  <a:pt x="0" y="0"/>
                </a:moveTo>
                <a:lnTo>
                  <a:pt x="3324333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011251" y="6463003"/>
            <a:ext cx="3175" cy="419734"/>
          </a:xfrm>
          <a:custGeom>
            <a:avLst/>
            <a:gdLst/>
            <a:ahLst/>
            <a:cxnLst/>
            <a:rect l="l" t="t" r="r" b="b"/>
            <a:pathLst>
              <a:path w="3175" h="419734">
                <a:moveTo>
                  <a:pt x="0" y="419228"/>
                </a:moveTo>
                <a:lnTo>
                  <a:pt x="2873" y="0"/>
                </a:lnTo>
              </a:path>
            </a:pathLst>
          </a:custGeom>
          <a:ln w="28343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350899" y="9244012"/>
            <a:ext cx="3324860" cy="0"/>
          </a:xfrm>
          <a:custGeom>
            <a:avLst/>
            <a:gdLst/>
            <a:ahLst/>
            <a:cxnLst/>
            <a:rect l="l" t="t" r="r" b="b"/>
            <a:pathLst>
              <a:path w="3324859">
                <a:moveTo>
                  <a:pt x="0" y="0"/>
                </a:moveTo>
                <a:lnTo>
                  <a:pt x="3324333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221500" y="4650201"/>
            <a:ext cx="13317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00" dirty="0">
                <a:solidFill>
                  <a:srgbClr val="FFFFFF"/>
                </a:solidFill>
                <a:latin typeface="한컴 고딕"/>
                <a:cs typeface="한컴 고딕"/>
              </a:rPr>
              <a:t>임장</a:t>
            </a:r>
            <a:r>
              <a:rPr sz="2800" b="1" spc="175" dirty="0">
                <a:solidFill>
                  <a:srgbClr val="FFFFFF"/>
                </a:solidFill>
                <a:latin typeface="한컴 고딕"/>
                <a:cs typeface="한컴 고딕"/>
              </a:rPr>
              <a:t>순</a:t>
            </a:r>
            <a:endParaRPr sz="2800" dirty="0">
              <a:latin typeface="한컴 고딕"/>
              <a:cs typeface="한컴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80713" y="7010886"/>
            <a:ext cx="3152140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550" marR="5080" indent="-70485">
              <a:lnSpc>
                <a:spcPct val="114599"/>
              </a:lnSpc>
              <a:spcBef>
                <a:spcPts val="100"/>
              </a:spcBef>
            </a:pPr>
            <a:r>
              <a:rPr sz="1800" spc="-65" dirty="0">
                <a:solidFill>
                  <a:srgbClr val="000D64"/>
                </a:solidFill>
                <a:latin typeface="함초롬바탕"/>
                <a:cs typeface="함초롬바탕"/>
              </a:rPr>
              <a:t>팀원들</a:t>
            </a:r>
            <a:r>
              <a:rPr sz="1800" spc="-210" dirty="0">
                <a:solidFill>
                  <a:srgbClr val="000D64"/>
                </a:solidFill>
                <a:latin typeface="함초롬바탕"/>
                <a:cs typeface="함초롬바탕"/>
              </a:rPr>
              <a:t> </a:t>
            </a:r>
            <a:r>
              <a:rPr sz="1800" spc="-65" dirty="0">
                <a:solidFill>
                  <a:srgbClr val="000D64"/>
                </a:solidFill>
                <a:latin typeface="함초롬바탕"/>
                <a:cs typeface="함초롬바탕"/>
              </a:rPr>
              <a:t>덕분에</a:t>
            </a:r>
            <a:r>
              <a:rPr sz="1800" spc="-210" dirty="0">
                <a:solidFill>
                  <a:srgbClr val="000D64"/>
                </a:solidFill>
                <a:latin typeface="함초롬바탕"/>
                <a:cs typeface="함초롬바탕"/>
              </a:rPr>
              <a:t> </a:t>
            </a:r>
            <a:r>
              <a:rPr sz="1800" spc="-65" dirty="0">
                <a:solidFill>
                  <a:srgbClr val="000D64"/>
                </a:solidFill>
                <a:latin typeface="함초롬바탕"/>
                <a:cs typeface="함초롬바탕"/>
              </a:rPr>
              <a:t>파이널</a:t>
            </a:r>
            <a:r>
              <a:rPr sz="1800" spc="-210" dirty="0">
                <a:solidFill>
                  <a:srgbClr val="000D64"/>
                </a:solidFill>
                <a:latin typeface="함초롬바탕"/>
                <a:cs typeface="함초롬바탕"/>
              </a:rPr>
              <a:t> </a:t>
            </a:r>
            <a:r>
              <a:rPr sz="1800" spc="-70" dirty="0">
                <a:solidFill>
                  <a:srgbClr val="000D64"/>
                </a:solidFill>
                <a:latin typeface="함초롬바탕"/>
                <a:cs typeface="함초롬바탕"/>
              </a:rPr>
              <a:t>프로젝트를  </a:t>
            </a:r>
            <a:r>
              <a:rPr sz="1800" spc="-65" dirty="0">
                <a:solidFill>
                  <a:srgbClr val="000D64"/>
                </a:solidFill>
                <a:latin typeface="함초롬바탕"/>
                <a:cs typeface="함초롬바탕"/>
              </a:rPr>
              <a:t>재미있게</a:t>
            </a:r>
            <a:r>
              <a:rPr sz="1800" spc="-210" dirty="0">
                <a:solidFill>
                  <a:srgbClr val="000D64"/>
                </a:solidFill>
                <a:latin typeface="함초롬바탕"/>
                <a:cs typeface="함초롬바탕"/>
              </a:rPr>
              <a:t> </a:t>
            </a:r>
            <a:r>
              <a:rPr sz="1800" spc="-65" dirty="0">
                <a:solidFill>
                  <a:srgbClr val="000D64"/>
                </a:solidFill>
                <a:latin typeface="함초롬바탕"/>
                <a:cs typeface="함초롬바탕"/>
              </a:rPr>
              <a:t>진행할</a:t>
            </a:r>
            <a:r>
              <a:rPr sz="1800" spc="-210" dirty="0">
                <a:solidFill>
                  <a:srgbClr val="000D64"/>
                </a:solidFill>
                <a:latin typeface="함초롬바탕"/>
                <a:cs typeface="함초롬바탕"/>
              </a:rPr>
              <a:t> </a:t>
            </a:r>
            <a:r>
              <a:rPr sz="1800" spc="-35" dirty="0">
                <a:solidFill>
                  <a:srgbClr val="000D64"/>
                </a:solidFill>
                <a:latin typeface="함초롬바탕"/>
                <a:cs typeface="함초롬바탕"/>
              </a:rPr>
              <a:t>수</a:t>
            </a:r>
            <a:r>
              <a:rPr sz="1800" spc="-210" dirty="0">
                <a:solidFill>
                  <a:srgbClr val="000D64"/>
                </a:solidFill>
                <a:latin typeface="함초롬바탕"/>
                <a:cs typeface="함초롬바탕"/>
              </a:rPr>
              <a:t> </a:t>
            </a:r>
            <a:r>
              <a:rPr sz="1800" spc="-60" dirty="0">
                <a:solidFill>
                  <a:srgbClr val="000D64"/>
                </a:solidFill>
                <a:latin typeface="함초롬바탕"/>
                <a:cs typeface="함초롬바탕"/>
              </a:rPr>
              <a:t>있었습니다.</a:t>
            </a:r>
            <a:endParaRPr sz="1800">
              <a:latin typeface="함초롬바탕"/>
              <a:cs typeface="함초롬바탕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32765" y="7953861"/>
            <a:ext cx="3648075" cy="968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599"/>
              </a:lnSpc>
              <a:spcBef>
                <a:spcPts val="100"/>
              </a:spcBef>
            </a:pPr>
            <a:r>
              <a:rPr sz="1800" spc="-75" dirty="0">
                <a:solidFill>
                  <a:srgbClr val="000D64"/>
                </a:solidFill>
                <a:latin typeface="함초롬바탕"/>
                <a:cs typeface="함초롬바탕"/>
              </a:rPr>
              <a:t>aws를</a:t>
            </a:r>
            <a:r>
              <a:rPr sz="1800" spc="-210" dirty="0">
                <a:solidFill>
                  <a:srgbClr val="000D64"/>
                </a:solidFill>
                <a:latin typeface="함초롬바탕"/>
                <a:cs typeface="함초롬바탕"/>
              </a:rPr>
              <a:t> </a:t>
            </a:r>
            <a:r>
              <a:rPr sz="1800" spc="-65" dirty="0">
                <a:solidFill>
                  <a:srgbClr val="000D64"/>
                </a:solidFill>
                <a:latin typeface="함초롬바탕"/>
                <a:cs typeface="함초롬바탕"/>
              </a:rPr>
              <a:t>사용한</a:t>
            </a:r>
            <a:r>
              <a:rPr sz="1800" spc="-210" dirty="0">
                <a:solidFill>
                  <a:srgbClr val="000D64"/>
                </a:solidFill>
                <a:latin typeface="함초롬바탕"/>
                <a:cs typeface="함초롬바탕"/>
              </a:rPr>
              <a:t> </a:t>
            </a:r>
            <a:r>
              <a:rPr sz="1800" spc="-65" dirty="0">
                <a:solidFill>
                  <a:srgbClr val="000D64"/>
                </a:solidFill>
                <a:latin typeface="함초롬바탕"/>
                <a:cs typeface="함초롬바탕"/>
              </a:rPr>
              <a:t>배포를</a:t>
            </a:r>
            <a:r>
              <a:rPr sz="1800" spc="-210" dirty="0">
                <a:solidFill>
                  <a:srgbClr val="000D64"/>
                </a:solidFill>
                <a:latin typeface="함초롬바탕"/>
                <a:cs typeface="함초롬바탕"/>
              </a:rPr>
              <a:t> </a:t>
            </a:r>
            <a:r>
              <a:rPr sz="1800" spc="-65" dirty="0">
                <a:solidFill>
                  <a:srgbClr val="000D64"/>
                </a:solidFill>
                <a:latin typeface="함초롬바탕"/>
                <a:cs typeface="함초롬바탕"/>
              </a:rPr>
              <a:t>해보고</a:t>
            </a:r>
            <a:r>
              <a:rPr sz="1800" spc="-210" dirty="0">
                <a:solidFill>
                  <a:srgbClr val="000D64"/>
                </a:solidFill>
                <a:latin typeface="함초롬바탕"/>
                <a:cs typeface="함초롬바탕"/>
              </a:rPr>
              <a:t> </a:t>
            </a:r>
            <a:r>
              <a:rPr sz="1800" spc="-55" dirty="0">
                <a:solidFill>
                  <a:srgbClr val="000D64"/>
                </a:solidFill>
                <a:latin typeface="함초롬바탕"/>
                <a:cs typeface="함초롬바탕"/>
              </a:rPr>
              <a:t>싶었지만,  </a:t>
            </a:r>
            <a:r>
              <a:rPr sz="1800" spc="-65" dirty="0">
                <a:solidFill>
                  <a:srgbClr val="000D64"/>
                </a:solidFill>
                <a:latin typeface="함초롬바탕"/>
                <a:cs typeface="함초롬바탕"/>
              </a:rPr>
              <a:t>웹소켓 사용과의 충돌로 사용하지  못한것이 아쉽다고</a:t>
            </a:r>
            <a:r>
              <a:rPr sz="1800" spc="-345" dirty="0">
                <a:solidFill>
                  <a:srgbClr val="000D64"/>
                </a:solidFill>
                <a:latin typeface="함초롬바탕"/>
                <a:cs typeface="함초롬바탕"/>
              </a:rPr>
              <a:t> </a:t>
            </a:r>
            <a:r>
              <a:rPr sz="1800" spc="-60" dirty="0">
                <a:solidFill>
                  <a:srgbClr val="000D64"/>
                </a:solidFill>
                <a:latin typeface="함초롬바탕"/>
                <a:cs typeface="함초롬바탕"/>
              </a:rPr>
              <a:t>생각됩니다.</a:t>
            </a:r>
            <a:endParaRPr sz="1800">
              <a:latin typeface="함초롬바탕"/>
              <a:cs typeface="함초롬바탕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477646" y="4650201"/>
            <a:ext cx="124775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00" dirty="0">
                <a:solidFill>
                  <a:srgbClr val="FFFFFF"/>
                </a:solidFill>
                <a:latin typeface="한컴 고딕"/>
                <a:cs typeface="한컴 고딕"/>
              </a:rPr>
              <a:t>양영</a:t>
            </a:r>
            <a:r>
              <a:rPr sz="2800" b="1" spc="175" dirty="0">
                <a:solidFill>
                  <a:srgbClr val="FFFFFF"/>
                </a:solidFill>
                <a:latin typeface="한컴 고딕"/>
                <a:cs typeface="한컴 고딕"/>
              </a:rPr>
              <a:t>준</a:t>
            </a:r>
            <a:endParaRPr sz="2800" dirty="0">
              <a:latin typeface="한컴 고딕"/>
              <a:cs typeface="한컴 고딕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814392" y="7010886"/>
            <a:ext cx="4397375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45440">
              <a:lnSpc>
                <a:spcPct val="114599"/>
              </a:lnSpc>
              <a:spcBef>
                <a:spcPts val="100"/>
              </a:spcBef>
            </a:pP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좋은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팀원들 덕분에 </a:t>
            </a:r>
            <a:r>
              <a:rPr sz="1800" spc="-110" dirty="0">
                <a:solidFill>
                  <a:srgbClr val="000D64"/>
                </a:solidFill>
                <a:latin typeface="맑은 고딕"/>
                <a:cs typeface="맑은 고딕"/>
              </a:rPr>
              <a:t>배우는점도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많았고  </a:t>
            </a:r>
            <a:r>
              <a:rPr sz="1800" spc="-110" dirty="0">
                <a:solidFill>
                  <a:srgbClr val="000D64"/>
                </a:solidFill>
                <a:latin typeface="맑은 고딕"/>
                <a:cs typeface="맑은 고딕"/>
              </a:rPr>
              <a:t>프로젝트를</a:t>
            </a:r>
            <a:r>
              <a:rPr sz="1800" spc="-29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75" dirty="0">
                <a:solidFill>
                  <a:srgbClr val="000D64"/>
                </a:solidFill>
                <a:latin typeface="맑은 고딕"/>
                <a:cs typeface="맑은 고딕"/>
              </a:rPr>
              <a:t>잘</a:t>
            </a:r>
            <a:r>
              <a:rPr sz="1800" spc="-29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마무리</a:t>
            </a:r>
            <a:r>
              <a:rPr sz="1800" spc="-29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75" dirty="0">
                <a:solidFill>
                  <a:srgbClr val="000D64"/>
                </a:solidFill>
                <a:latin typeface="맑은 고딕"/>
                <a:cs typeface="맑은 고딕"/>
              </a:rPr>
              <a:t>할</a:t>
            </a:r>
            <a:r>
              <a:rPr sz="1800" spc="-29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75" dirty="0">
                <a:solidFill>
                  <a:srgbClr val="000D64"/>
                </a:solidFill>
                <a:latin typeface="맑은 고딕"/>
                <a:cs typeface="맑은 고딕"/>
              </a:rPr>
              <a:t>수</a:t>
            </a:r>
            <a:r>
              <a:rPr sz="1800" spc="-29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있어서</a:t>
            </a:r>
            <a:r>
              <a:rPr sz="1800" spc="-29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10" dirty="0">
                <a:solidFill>
                  <a:srgbClr val="000D64"/>
                </a:solidFill>
                <a:latin typeface="맑은 고딕"/>
                <a:cs typeface="맑은 고딕"/>
              </a:rPr>
              <a:t>좋았습니다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078413" y="7953861"/>
            <a:ext cx="3869054" cy="968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1970" marR="564515" algn="ctr">
              <a:lnSpc>
                <a:spcPct val="114599"/>
              </a:lnSpc>
              <a:spcBef>
                <a:spcPts val="100"/>
              </a:spcBef>
            </a:pPr>
            <a:r>
              <a:rPr sz="1800" spc="-110" dirty="0">
                <a:solidFill>
                  <a:srgbClr val="000D64"/>
                </a:solidFill>
                <a:latin typeface="맑은 고딕"/>
                <a:cs typeface="맑은 고딕"/>
              </a:rPr>
              <a:t>팀원들에게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75" dirty="0">
                <a:solidFill>
                  <a:srgbClr val="000D64"/>
                </a:solidFill>
                <a:latin typeface="맑은 고딕"/>
                <a:cs typeface="맑은 고딕"/>
              </a:rPr>
              <a:t>좀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75" dirty="0">
                <a:solidFill>
                  <a:srgbClr val="000D64"/>
                </a:solidFill>
                <a:latin typeface="맑은 고딕"/>
                <a:cs typeface="맑은 고딕"/>
              </a:rPr>
              <a:t>더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도움을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줘서 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부담을 덜어주고</a:t>
            </a:r>
            <a:r>
              <a:rPr sz="1800" spc="-49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싶었는데</a:t>
            </a:r>
            <a:endParaRPr sz="1800">
              <a:latin typeface="맑은 고딕"/>
              <a:cs typeface="맑은 고딕"/>
            </a:endParaRPr>
          </a:p>
          <a:p>
            <a:pPr algn="ctr">
              <a:lnSpc>
                <a:spcPct val="100000"/>
              </a:lnSpc>
              <a:spcBef>
                <a:spcPts val="315"/>
              </a:spcBef>
            </a:pP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능력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한계로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도와주지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못한게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10" dirty="0">
                <a:solidFill>
                  <a:srgbClr val="000D64"/>
                </a:solidFill>
                <a:latin typeface="맑은 고딕"/>
                <a:cs typeface="맑은 고딕"/>
              </a:rPr>
              <a:t>아쉽습니다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062271" y="1158561"/>
            <a:ext cx="10411460" cy="0"/>
          </a:xfrm>
          <a:custGeom>
            <a:avLst/>
            <a:gdLst/>
            <a:ahLst/>
            <a:cxnLst/>
            <a:rect l="l" t="t" r="r" b="b"/>
            <a:pathLst>
              <a:path w="10411460">
                <a:moveTo>
                  <a:pt x="0" y="0"/>
                </a:moveTo>
                <a:lnTo>
                  <a:pt x="10410877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4B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"/>
            <a:ext cx="18287999" cy="4723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18819" y="8100831"/>
            <a:ext cx="6000750" cy="1574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</a:rPr>
              <a:t>감사합니다</a:t>
            </a:r>
            <a:endParaRPr sz="2400"/>
          </a:p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7500" b="1" spc="204" dirty="0">
                <a:latin typeface="Tahoma"/>
                <a:cs typeface="Tahoma"/>
              </a:rPr>
              <a:t>THANK</a:t>
            </a:r>
            <a:r>
              <a:rPr sz="7500" b="1" spc="-30" dirty="0">
                <a:latin typeface="Tahoma"/>
                <a:cs typeface="Tahoma"/>
              </a:rPr>
              <a:t> </a:t>
            </a:r>
            <a:r>
              <a:rPr sz="7500" b="1" spc="300" dirty="0">
                <a:latin typeface="Tahoma"/>
                <a:cs typeface="Tahoma"/>
              </a:rPr>
              <a:t>YOU</a:t>
            </a:r>
            <a:endParaRPr sz="7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122742" y="2041686"/>
            <a:ext cx="6353174" cy="7439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95201" y="2966627"/>
            <a:ext cx="2893695" cy="5283200"/>
          </a:xfrm>
          <a:prstGeom prst="rect">
            <a:avLst/>
          </a:prstGeom>
        </p:spPr>
        <p:txBody>
          <a:bodyPr vert="horz" wrap="square" lIns="0" tIns="212725" rIns="0" bIns="0" rtlCol="0">
            <a:spAutoFit/>
          </a:bodyPr>
          <a:lstStyle/>
          <a:p>
            <a:pPr marL="464184" indent="-451484">
              <a:lnSpc>
                <a:spcPct val="100000"/>
              </a:lnSpc>
              <a:spcBef>
                <a:spcPts val="1675"/>
              </a:spcBef>
              <a:buAutoNum type="arabicPeriod"/>
              <a:tabLst>
                <a:tab pos="464820" algn="l"/>
              </a:tabLst>
            </a:pPr>
            <a:r>
              <a:rPr sz="3000" spc="-125" dirty="0">
                <a:solidFill>
                  <a:srgbClr val="000D64"/>
                </a:solidFill>
                <a:latin typeface="맑은 고딕"/>
                <a:cs typeface="맑은 고딕"/>
              </a:rPr>
              <a:t>팀원</a:t>
            </a:r>
            <a:r>
              <a:rPr sz="3000" spc="-56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3000" spc="-125" dirty="0">
                <a:solidFill>
                  <a:srgbClr val="000D64"/>
                </a:solidFill>
                <a:latin typeface="맑은 고딕"/>
                <a:cs typeface="맑은 고딕"/>
              </a:rPr>
              <a:t>소개</a:t>
            </a:r>
            <a:endParaRPr sz="3000">
              <a:latin typeface="맑은 고딕"/>
              <a:cs typeface="맑은 고딕"/>
            </a:endParaRPr>
          </a:p>
          <a:p>
            <a:pPr marL="464184" indent="-451484">
              <a:lnSpc>
                <a:spcPct val="100000"/>
              </a:lnSpc>
              <a:spcBef>
                <a:spcPts val="1575"/>
              </a:spcBef>
              <a:buAutoNum type="arabicPeriod"/>
              <a:tabLst>
                <a:tab pos="464820" algn="l"/>
              </a:tabLst>
            </a:pPr>
            <a:r>
              <a:rPr sz="3000" spc="-125" dirty="0">
                <a:solidFill>
                  <a:srgbClr val="000D64"/>
                </a:solidFill>
                <a:latin typeface="맑은 고딕"/>
                <a:cs typeface="맑은 고딕"/>
              </a:rPr>
              <a:t>기획</a:t>
            </a:r>
            <a:r>
              <a:rPr sz="3000" spc="-56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3000" spc="-125" dirty="0">
                <a:solidFill>
                  <a:srgbClr val="000D64"/>
                </a:solidFill>
                <a:latin typeface="맑은 고딕"/>
                <a:cs typeface="맑은 고딕"/>
              </a:rPr>
              <a:t>의도</a:t>
            </a:r>
            <a:endParaRPr sz="3000">
              <a:latin typeface="맑은 고딕"/>
              <a:cs typeface="맑은 고딕"/>
            </a:endParaRPr>
          </a:p>
          <a:p>
            <a:pPr marL="464184" indent="-451484">
              <a:lnSpc>
                <a:spcPct val="100000"/>
              </a:lnSpc>
              <a:spcBef>
                <a:spcPts val="1575"/>
              </a:spcBef>
              <a:buAutoNum type="arabicPeriod"/>
              <a:tabLst>
                <a:tab pos="464820" algn="l"/>
              </a:tabLst>
            </a:pPr>
            <a:r>
              <a:rPr sz="3000" spc="0" dirty="0">
                <a:solidFill>
                  <a:srgbClr val="000D64"/>
                </a:solidFill>
                <a:latin typeface="맑은 고딕"/>
                <a:cs typeface="맑은 고딕"/>
              </a:rPr>
              <a:t>Database</a:t>
            </a:r>
            <a:r>
              <a:rPr sz="3000" spc="-55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3000" spc="80" dirty="0">
                <a:solidFill>
                  <a:srgbClr val="000D64"/>
                </a:solidFill>
                <a:latin typeface="맑은 고딕"/>
                <a:cs typeface="맑은 고딕"/>
              </a:rPr>
              <a:t>ERD</a:t>
            </a:r>
            <a:endParaRPr sz="3000">
              <a:latin typeface="맑은 고딕"/>
              <a:cs typeface="맑은 고딕"/>
            </a:endParaRPr>
          </a:p>
          <a:p>
            <a:pPr marL="464184" indent="-451484">
              <a:lnSpc>
                <a:spcPct val="100000"/>
              </a:lnSpc>
              <a:spcBef>
                <a:spcPts val="1575"/>
              </a:spcBef>
              <a:buAutoNum type="arabicPeriod"/>
              <a:tabLst>
                <a:tab pos="464820" algn="l"/>
              </a:tabLst>
            </a:pPr>
            <a:r>
              <a:rPr sz="3000" spc="-125" dirty="0">
                <a:solidFill>
                  <a:srgbClr val="000D64"/>
                </a:solidFill>
                <a:latin typeface="맑은 고딕"/>
                <a:cs typeface="맑은 고딕"/>
              </a:rPr>
              <a:t>적용</a:t>
            </a:r>
            <a:r>
              <a:rPr sz="3000" spc="-56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3000" spc="-125" dirty="0">
                <a:solidFill>
                  <a:srgbClr val="000D64"/>
                </a:solidFill>
                <a:latin typeface="맑은 고딕"/>
                <a:cs typeface="맑은 고딕"/>
              </a:rPr>
              <a:t>기술</a:t>
            </a:r>
            <a:endParaRPr sz="3000">
              <a:latin typeface="맑은 고딕"/>
              <a:cs typeface="맑은 고딕"/>
            </a:endParaRPr>
          </a:p>
          <a:p>
            <a:pPr marL="464184" indent="-451484">
              <a:lnSpc>
                <a:spcPct val="100000"/>
              </a:lnSpc>
              <a:spcBef>
                <a:spcPts val="1575"/>
              </a:spcBef>
              <a:buAutoNum type="arabicPeriod"/>
              <a:tabLst>
                <a:tab pos="464820" algn="l"/>
              </a:tabLst>
            </a:pPr>
            <a:r>
              <a:rPr sz="3000" spc="-125" dirty="0">
                <a:solidFill>
                  <a:srgbClr val="000D64"/>
                </a:solidFill>
                <a:latin typeface="맑은 고딕"/>
                <a:cs typeface="맑은 고딕"/>
              </a:rPr>
              <a:t>주요</a:t>
            </a:r>
            <a:r>
              <a:rPr sz="3000" spc="-56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3000" spc="-125" dirty="0">
                <a:solidFill>
                  <a:srgbClr val="000D64"/>
                </a:solidFill>
                <a:latin typeface="맑은 고딕"/>
                <a:cs typeface="맑은 고딕"/>
              </a:rPr>
              <a:t>기능</a:t>
            </a:r>
            <a:endParaRPr sz="3000">
              <a:latin typeface="맑은 고딕"/>
              <a:cs typeface="맑은 고딕"/>
            </a:endParaRPr>
          </a:p>
          <a:p>
            <a:pPr marL="464184" indent="-451484">
              <a:lnSpc>
                <a:spcPct val="100000"/>
              </a:lnSpc>
              <a:spcBef>
                <a:spcPts val="1575"/>
              </a:spcBef>
              <a:buAutoNum type="arabicPeriod"/>
              <a:tabLst>
                <a:tab pos="464820" algn="l"/>
              </a:tabLst>
            </a:pPr>
            <a:r>
              <a:rPr sz="3000" spc="-145" dirty="0">
                <a:solidFill>
                  <a:srgbClr val="000D64"/>
                </a:solidFill>
                <a:latin typeface="맑은 고딕"/>
                <a:cs typeface="맑은 고딕"/>
              </a:rPr>
              <a:t>프로젝트</a:t>
            </a:r>
            <a:r>
              <a:rPr sz="3000" spc="-56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3000" spc="-125" dirty="0">
                <a:solidFill>
                  <a:srgbClr val="000D64"/>
                </a:solidFill>
                <a:latin typeface="맑은 고딕"/>
                <a:cs typeface="맑은 고딕"/>
              </a:rPr>
              <a:t>시연</a:t>
            </a:r>
            <a:endParaRPr sz="3000">
              <a:latin typeface="맑은 고딕"/>
              <a:cs typeface="맑은 고딕"/>
            </a:endParaRPr>
          </a:p>
          <a:p>
            <a:pPr marL="464184" indent="-451484">
              <a:lnSpc>
                <a:spcPct val="100000"/>
              </a:lnSpc>
              <a:spcBef>
                <a:spcPts val="1575"/>
              </a:spcBef>
              <a:buAutoNum type="arabicPeriod"/>
              <a:tabLst>
                <a:tab pos="464820" algn="l"/>
              </a:tabLst>
            </a:pPr>
            <a:r>
              <a:rPr sz="3000" spc="-145" dirty="0">
                <a:solidFill>
                  <a:srgbClr val="000D64"/>
                </a:solidFill>
                <a:latin typeface="맑은 고딕"/>
                <a:cs typeface="맑은 고딕"/>
              </a:rPr>
              <a:t>프로젝트</a:t>
            </a:r>
            <a:r>
              <a:rPr sz="3000" spc="-56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3000" spc="-125" dirty="0">
                <a:solidFill>
                  <a:srgbClr val="000D64"/>
                </a:solidFill>
                <a:latin typeface="맑은 고딕"/>
                <a:cs typeface="맑은 고딕"/>
              </a:rPr>
              <a:t>후기</a:t>
            </a:r>
            <a:endParaRPr sz="3000">
              <a:latin typeface="맑은 고딕"/>
              <a:cs typeface="맑은 고딕"/>
            </a:endParaRPr>
          </a:p>
          <a:p>
            <a:pPr marL="381000" indent="-368300">
              <a:lnSpc>
                <a:spcPct val="100000"/>
              </a:lnSpc>
              <a:spcBef>
                <a:spcPts val="1575"/>
              </a:spcBef>
              <a:buAutoNum type="arabicPeriod"/>
              <a:tabLst>
                <a:tab pos="381635" algn="l"/>
              </a:tabLst>
            </a:pPr>
            <a:r>
              <a:rPr sz="3000" spc="-160" dirty="0">
                <a:solidFill>
                  <a:srgbClr val="000D64"/>
                </a:solidFill>
                <a:latin typeface="맑은 고딕"/>
                <a:cs typeface="맑은 고딕"/>
              </a:rPr>
              <a:t>Q </a:t>
            </a:r>
            <a:r>
              <a:rPr sz="3000" spc="-470" dirty="0">
                <a:solidFill>
                  <a:srgbClr val="000D64"/>
                </a:solidFill>
                <a:latin typeface="맑은 고딕"/>
                <a:cs typeface="맑은 고딕"/>
              </a:rPr>
              <a:t>&amp;</a:t>
            </a:r>
            <a:r>
              <a:rPr sz="3000" spc="-8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3000" spc="-15" dirty="0">
                <a:solidFill>
                  <a:srgbClr val="000D64"/>
                </a:solidFill>
                <a:latin typeface="맑은 고딕"/>
                <a:cs typeface="맑은 고딕"/>
              </a:rPr>
              <a:t>A</a:t>
            </a:r>
            <a:endParaRPr sz="30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99769" y="557974"/>
            <a:ext cx="381635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spc="-605" dirty="0">
                <a:solidFill>
                  <a:srgbClr val="004BC7"/>
                </a:solidFill>
              </a:rPr>
              <a:t>발표</a:t>
            </a:r>
            <a:r>
              <a:rPr sz="7500" spc="-480" dirty="0">
                <a:solidFill>
                  <a:srgbClr val="004BC7"/>
                </a:solidFill>
              </a:rPr>
              <a:t> </a:t>
            </a:r>
            <a:r>
              <a:rPr sz="7500" spc="-605" dirty="0">
                <a:solidFill>
                  <a:srgbClr val="004BC7"/>
                </a:solidFill>
              </a:rPr>
              <a:t>순서</a:t>
            </a:r>
            <a:endParaRPr sz="7500"/>
          </a:p>
        </p:txBody>
      </p:sp>
      <p:sp>
        <p:nvSpPr>
          <p:cNvPr id="5" name="object 5"/>
          <p:cNvSpPr/>
          <p:nvPr/>
        </p:nvSpPr>
        <p:spPr>
          <a:xfrm>
            <a:off x="5221400" y="1158563"/>
            <a:ext cx="12259310" cy="0"/>
          </a:xfrm>
          <a:custGeom>
            <a:avLst/>
            <a:gdLst/>
            <a:ahLst/>
            <a:cxnLst/>
            <a:rect l="l" t="t" r="r" b="b"/>
            <a:pathLst>
              <a:path w="12259310">
                <a:moveTo>
                  <a:pt x="0" y="0"/>
                </a:moveTo>
                <a:lnTo>
                  <a:pt x="12258742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9769" y="675698"/>
            <a:ext cx="346138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b="1" spc="-10" dirty="0">
                <a:solidFill>
                  <a:srgbClr val="004BC7"/>
                </a:solidFill>
                <a:latin typeface="맑은 고딕"/>
                <a:cs typeface="맑은 고딕"/>
              </a:rPr>
              <a:t>팀원</a:t>
            </a:r>
            <a:r>
              <a:rPr sz="6500" b="1" spc="-12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6500" b="1" spc="-10" dirty="0">
                <a:solidFill>
                  <a:srgbClr val="004BC7"/>
                </a:solidFill>
                <a:latin typeface="맑은 고딕"/>
                <a:cs typeface="맑은 고딕"/>
              </a:rPr>
              <a:t>소개</a:t>
            </a:r>
            <a:endParaRPr sz="6500">
              <a:latin typeface="맑은 고딕"/>
              <a:cs typeface="맑은 고딕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12928" y="3135912"/>
            <a:ext cx="3324225" cy="3324225"/>
          </a:xfrm>
          <a:custGeom>
            <a:avLst/>
            <a:gdLst/>
            <a:ahLst/>
            <a:cxnLst/>
            <a:rect l="l" t="t" r="r" b="b"/>
            <a:pathLst>
              <a:path w="3324225" h="3324225">
                <a:moveTo>
                  <a:pt x="1709961" y="683"/>
                </a:moveTo>
                <a:lnTo>
                  <a:pt x="1613678" y="683"/>
                </a:lnTo>
                <a:lnTo>
                  <a:pt x="1661820" y="0"/>
                </a:lnTo>
                <a:lnTo>
                  <a:pt x="1709961" y="683"/>
                </a:lnTo>
                <a:close/>
              </a:path>
              <a:path w="3324225" h="3324225">
                <a:moveTo>
                  <a:pt x="1661838" y="3323639"/>
                </a:moveTo>
                <a:lnTo>
                  <a:pt x="1613678" y="3322956"/>
                </a:lnTo>
                <a:lnTo>
                  <a:pt x="1565876" y="3320916"/>
                </a:lnTo>
                <a:lnTo>
                  <a:pt x="1518431" y="3317540"/>
                </a:lnTo>
                <a:lnTo>
                  <a:pt x="1471363" y="3312845"/>
                </a:lnTo>
                <a:lnTo>
                  <a:pt x="1424690" y="3306850"/>
                </a:lnTo>
                <a:lnTo>
                  <a:pt x="1378430" y="3299573"/>
                </a:lnTo>
                <a:lnTo>
                  <a:pt x="1332602" y="3291033"/>
                </a:lnTo>
                <a:lnTo>
                  <a:pt x="1287224" y="3281248"/>
                </a:lnTo>
                <a:lnTo>
                  <a:pt x="1242315" y="3270237"/>
                </a:lnTo>
                <a:lnTo>
                  <a:pt x="1197893" y="3258019"/>
                </a:lnTo>
                <a:lnTo>
                  <a:pt x="1153977" y="3244611"/>
                </a:lnTo>
                <a:lnTo>
                  <a:pt x="1110584" y="3230032"/>
                </a:lnTo>
                <a:lnTo>
                  <a:pt x="1067735" y="3214301"/>
                </a:lnTo>
                <a:lnTo>
                  <a:pt x="1025446" y="3197437"/>
                </a:lnTo>
                <a:lnTo>
                  <a:pt x="983737" y="3179457"/>
                </a:lnTo>
                <a:lnTo>
                  <a:pt x="942627" y="3160380"/>
                </a:lnTo>
                <a:lnTo>
                  <a:pt x="902132" y="3140224"/>
                </a:lnTo>
                <a:lnTo>
                  <a:pt x="862273" y="3119009"/>
                </a:lnTo>
                <a:lnTo>
                  <a:pt x="823067" y="3096753"/>
                </a:lnTo>
                <a:lnTo>
                  <a:pt x="784533" y="3073473"/>
                </a:lnTo>
                <a:lnTo>
                  <a:pt x="746690" y="3049189"/>
                </a:lnTo>
                <a:lnTo>
                  <a:pt x="709555" y="3023918"/>
                </a:lnTo>
                <a:lnTo>
                  <a:pt x="673148" y="2997681"/>
                </a:lnTo>
                <a:lnTo>
                  <a:pt x="637486" y="2970494"/>
                </a:lnTo>
                <a:lnTo>
                  <a:pt x="602589" y="2942377"/>
                </a:lnTo>
                <a:lnTo>
                  <a:pt x="568475" y="2913347"/>
                </a:lnTo>
                <a:lnTo>
                  <a:pt x="535162" y="2883424"/>
                </a:lnTo>
                <a:lnTo>
                  <a:pt x="502669" y="2852625"/>
                </a:lnTo>
                <a:lnTo>
                  <a:pt x="471013" y="2820970"/>
                </a:lnTo>
                <a:lnTo>
                  <a:pt x="440215" y="2788477"/>
                </a:lnTo>
                <a:lnTo>
                  <a:pt x="410292" y="2755164"/>
                </a:lnTo>
                <a:lnTo>
                  <a:pt x="381262" y="2721050"/>
                </a:lnTo>
                <a:lnTo>
                  <a:pt x="353145" y="2686153"/>
                </a:lnTo>
                <a:lnTo>
                  <a:pt x="325958" y="2650491"/>
                </a:lnTo>
                <a:lnTo>
                  <a:pt x="299720" y="2614084"/>
                </a:lnTo>
                <a:lnTo>
                  <a:pt x="274450" y="2576950"/>
                </a:lnTo>
                <a:lnTo>
                  <a:pt x="250166" y="2539106"/>
                </a:lnTo>
                <a:lnTo>
                  <a:pt x="226886" y="2500572"/>
                </a:lnTo>
                <a:lnTo>
                  <a:pt x="204630" y="2461366"/>
                </a:lnTo>
                <a:lnTo>
                  <a:pt x="183414" y="2421507"/>
                </a:lnTo>
                <a:lnTo>
                  <a:pt x="163259" y="2381012"/>
                </a:lnTo>
                <a:lnTo>
                  <a:pt x="144182" y="2339902"/>
                </a:lnTo>
                <a:lnTo>
                  <a:pt x="126202" y="2298193"/>
                </a:lnTo>
                <a:lnTo>
                  <a:pt x="109337" y="2255904"/>
                </a:lnTo>
                <a:lnTo>
                  <a:pt x="93606" y="2213055"/>
                </a:lnTo>
                <a:lnTo>
                  <a:pt x="79028" y="2169663"/>
                </a:lnTo>
                <a:lnTo>
                  <a:pt x="65620" y="2125746"/>
                </a:lnTo>
                <a:lnTo>
                  <a:pt x="53402" y="2081324"/>
                </a:lnTo>
                <a:lnTo>
                  <a:pt x="42391" y="2036415"/>
                </a:lnTo>
                <a:lnTo>
                  <a:pt x="32606" y="1991037"/>
                </a:lnTo>
                <a:lnTo>
                  <a:pt x="24066" y="1945209"/>
                </a:lnTo>
                <a:lnTo>
                  <a:pt x="16789" y="1898949"/>
                </a:lnTo>
                <a:lnTo>
                  <a:pt x="10794" y="1852276"/>
                </a:lnTo>
                <a:lnTo>
                  <a:pt x="6099" y="1805208"/>
                </a:lnTo>
                <a:lnTo>
                  <a:pt x="2723" y="1757763"/>
                </a:lnTo>
                <a:lnTo>
                  <a:pt x="683" y="1709961"/>
                </a:lnTo>
                <a:lnTo>
                  <a:pt x="0" y="1661797"/>
                </a:lnTo>
                <a:lnTo>
                  <a:pt x="683" y="1613678"/>
                </a:lnTo>
                <a:lnTo>
                  <a:pt x="2723" y="1565876"/>
                </a:lnTo>
                <a:lnTo>
                  <a:pt x="6099" y="1518431"/>
                </a:lnTo>
                <a:lnTo>
                  <a:pt x="10794" y="1471363"/>
                </a:lnTo>
                <a:lnTo>
                  <a:pt x="16789" y="1424690"/>
                </a:lnTo>
                <a:lnTo>
                  <a:pt x="24066" y="1378430"/>
                </a:lnTo>
                <a:lnTo>
                  <a:pt x="32606" y="1332602"/>
                </a:lnTo>
                <a:lnTo>
                  <a:pt x="42391" y="1287224"/>
                </a:lnTo>
                <a:lnTo>
                  <a:pt x="53402" y="1242315"/>
                </a:lnTo>
                <a:lnTo>
                  <a:pt x="65620" y="1197893"/>
                </a:lnTo>
                <a:lnTo>
                  <a:pt x="79028" y="1153977"/>
                </a:lnTo>
                <a:lnTo>
                  <a:pt x="93606" y="1110585"/>
                </a:lnTo>
                <a:lnTo>
                  <a:pt x="109337" y="1067735"/>
                </a:lnTo>
                <a:lnTo>
                  <a:pt x="126202" y="1025447"/>
                </a:lnTo>
                <a:lnTo>
                  <a:pt x="144182" y="983738"/>
                </a:lnTo>
                <a:lnTo>
                  <a:pt x="163259" y="942627"/>
                </a:lnTo>
                <a:lnTo>
                  <a:pt x="183414" y="902132"/>
                </a:lnTo>
                <a:lnTo>
                  <a:pt x="204630" y="862273"/>
                </a:lnTo>
                <a:lnTo>
                  <a:pt x="226886" y="823067"/>
                </a:lnTo>
                <a:lnTo>
                  <a:pt x="250166" y="784533"/>
                </a:lnTo>
                <a:lnTo>
                  <a:pt x="274450" y="746690"/>
                </a:lnTo>
                <a:lnTo>
                  <a:pt x="299720" y="709555"/>
                </a:lnTo>
                <a:lnTo>
                  <a:pt x="325958" y="673148"/>
                </a:lnTo>
                <a:lnTo>
                  <a:pt x="353145" y="637486"/>
                </a:lnTo>
                <a:lnTo>
                  <a:pt x="381262" y="602589"/>
                </a:lnTo>
                <a:lnTo>
                  <a:pt x="410292" y="568475"/>
                </a:lnTo>
                <a:lnTo>
                  <a:pt x="440215" y="535162"/>
                </a:lnTo>
                <a:lnTo>
                  <a:pt x="471013" y="502669"/>
                </a:lnTo>
                <a:lnTo>
                  <a:pt x="502669" y="471014"/>
                </a:lnTo>
                <a:lnTo>
                  <a:pt x="535162" y="440215"/>
                </a:lnTo>
                <a:lnTo>
                  <a:pt x="568475" y="410292"/>
                </a:lnTo>
                <a:lnTo>
                  <a:pt x="602589" y="381263"/>
                </a:lnTo>
                <a:lnTo>
                  <a:pt x="637486" y="353145"/>
                </a:lnTo>
                <a:lnTo>
                  <a:pt x="673148" y="325958"/>
                </a:lnTo>
                <a:lnTo>
                  <a:pt x="709555" y="299721"/>
                </a:lnTo>
                <a:lnTo>
                  <a:pt x="746690" y="274451"/>
                </a:lnTo>
                <a:lnTo>
                  <a:pt x="784533" y="250166"/>
                </a:lnTo>
                <a:lnTo>
                  <a:pt x="823067" y="226887"/>
                </a:lnTo>
                <a:lnTo>
                  <a:pt x="862273" y="204630"/>
                </a:lnTo>
                <a:lnTo>
                  <a:pt x="902132" y="183415"/>
                </a:lnTo>
                <a:lnTo>
                  <a:pt x="942627" y="163259"/>
                </a:lnTo>
                <a:lnTo>
                  <a:pt x="983737" y="144182"/>
                </a:lnTo>
                <a:lnTo>
                  <a:pt x="1025446" y="126202"/>
                </a:lnTo>
                <a:lnTo>
                  <a:pt x="1067735" y="109338"/>
                </a:lnTo>
                <a:lnTo>
                  <a:pt x="1110584" y="93607"/>
                </a:lnTo>
                <a:lnTo>
                  <a:pt x="1153977" y="79028"/>
                </a:lnTo>
                <a:lnTo>
                  <a:pt x="1197893" y="65620"/>
                </a:lnTo>
                <a:lnTo>
                  <a:pt x="1242315" y="53402"/>
                </a:lnTo>
                <a:lnTo>
                  <a:pt x="1287224" y="42391"/>
                </a:lnTo>
                <a:lnTo>
                  <a:pt x="1332602" y="32606"/>
                </a:lnTo>
                <a:lnTo>
                  <a:pt x="1378430" y="24066"/>
                </a:lnTo>
                <a:lnTo>
                  <a:pt x="1424690" y="16790"/>
                </a:lnTo>
                <a:lnTo>
                  <a:pt x="1471363" y="10794"/>
                </a:lnTo>
                <a:lnTo>
                  <a:pt x="1518431" y="6099"/>
                </a:lnTo>
                <a:lnTo>
                  <a:pt x="1565876" y="2723"/>
                </a:lnTo>
                <a:lnTo>
                  <a:pt x="1613678" y="683"/>
                </a:lnTo>
                <a:lnTo>
                  <a:pt x="1709961" y="683"/>
                </a:lnTo>
                <a:lnTo>
                  <a:pt x="1757763" y="2723"/>
                </a:lnTo>
                <a:lnTo>
                  <a:pt x="1805208" y="6099"/>
                </a:lnTo>
                <a:lnTo>
                  <a:pt x="1852276" y="10794"/>
                </a:lnTo>
                <a:lnTo>
                  <a:pt x="1898949" y="16790"/>
                </a:lnTo>
                <a:lnTo>
                  <a:pt x="1945209" y="24066"/>
                </a:lnTo>
                <a:lnTo>
                  <a:pt x="1991037" y="32606"/>
                </a:lnTo>
                <a:lnTo>
                  <a:pt x="2036415" y="42391"/>
                </a:lnTo>
                <a:lnTo>
                  <a:pt x="2081324" y="53402"/>
                </a:lnTo>
                <a:lnTo>
                  <a:pt x="2125746" y="65620"/>
                </a:lnTo>
                <a:lnTo>
                  <a:pt x="2169662" y="79028"/>
                </a:lnTo>
                <a:lnTo>
                  <a:pt x="2213055" y="93607"/>
                </a:lnTo>
                <a:lnTo>
                  <a:pt x="2255904" y="109338"/>
                </a:lnTo>
                <a:lnTo>
                  <a:pt x="2298193" y="126202"/>
                </a:lnTo>
                <a:lnTo>
                  <a:pt x="2339901" y="144182"/>
                </a:lnTo>
                <a:lnTo>
                  <a:pt x="2381012" y="163259"/>
                </a:lnTo>
                <a:lnTo>
                  <a:pt x="2421507" y="183415"/>
                </a:lnTo>
                <a:lnTo>
                  <a:pt x="2461366" y="204630"/>
                </a:lnTo>
                <a:lnTo>
                  <a:pt x="2500572" y="226887"/>
                </a:lnTo>
                <a:lnTo>
                  <a:pt x="2539106" y="250166"/>
                </a:lnTo>
                <a:lnTo>
                  <a:pt x="2576949" y="274451"/>
                </a:lnTo>
                <a:lnTo>
                  <a:pt x="2614084" y="299721"/>
                </a:lnTo>
                <a:lnTo>
                  <a:pt x="2650491" y="325958"/>
                </a:lnTo>
                <a:lnTo>
                  <a:pt x="2686153" y="353145"/>
                </a:lnTo>
                <a:lnTo>
                  <a:pt x="2721050" y="381263"/>
                </a:lnTo>
                <a:lnTo>
                  <a:pt x="2755164" y="410292"/>
                </a:lnTo>
                <a:lnTo>
                  <a:pt x="2788477" y="440215"/>
                </a:lnTo>
                <a:lnTo>
                  <a:pt x="2820970" y="471014"/>
                </a:lnTo>
                <a:lnTo>
                  <a:pt x="2852625" y="502669"/>
                </a:lnTo>
                <a:lnTo>
                  <a:pt x="2883424" y="535162"/>
                </a:lnTo>
                <a:lnTo>
                  <a:pt x="2913347" y="568475"/>
                </a:lnTo>
                <a:lnTo>
                  <a:pt x="2942376" y="602589"/>
                </a:lnTo>
                <a:lnTo>
                  <a:pt x="2970494" y="637486"/>
                </a:lnTo>
                <a:lnTo>
                  <a:pt x="2997681" y="673148"/>
                </a:lnTo>
                <a:lnTo>
                  <a:pt x="3023918" y="709555"/>
                </a:lnTo>
                <a:lnTo>
                  <a:pt x="3049189" y="746690"/>
                </a:lnTo>
                <a:lnTo>
                  <a:pt x="3073473" y="784533"/>
                </a:lnTo>
                <a:lnTo>
                  <a:pt x="3096752" y="823067"/>
                </a:lnTo>
                <a:lnTo>
                  <a:pt x="3119009" y="862273"/>
                </a:lnTo>
                <a:lnTo>
                  <a:pt x="3140224" y="902132"/>
                </a:lnTo>
                <a:lnTo>
                  <a:pt x="3160380" y="942627"/>
                </a:lnTo>
                <a:lnTo>
                  <a:pt x="3179457" y="983738"/>
                </a:lnTo>
                <a:lnTo>
                  <a:pt x="3197437" y="1025447"/>
                </a:lnTo>
                <a:lnTo>
                  <a:pt x="3214301" y="1067735"/>
                </a:lnTo>
                <a:lnTo>
                  <a:pt x="3230032" y="1110585"/>
                </a:lnTo>
                <a:lnTo>
                  <a:pt x="3244611" y="1153977"/>
                </a:lnTo>
                <a:lnTo>
                  <a:pt x="3258019" y="1197893"/>
                </a:lnTo>
                <a:lnTo>
                  <a:pt x="3270237" y="1242315"/>
                </a:lnTo>
                <a:lnTo>
                  <a:pt x="3281248" y="1287224"/>
                </a:lnTo>
                <a:lnTo>
                  <a:pt x="3291033" y="1332602"/>
                </a:lnTo>
                <a:lnTo>
                  <a:pt x="3299573" y="1378430"/>
                </a:lnTo>
                <a:lnTo>
                  <a:pt x="3306849" y="1424690"/>
                </a:lnTo>
                <a:lnTo>
                  <a:pt x="3312845" y="1471363"/>
                </a:lnTo>
                <a:lnTo>
                  <a:pt x="3317540" y="1518431"/>
                </a:lnTo>
                <a:lnTo>
                  <a:pt x="3320916" y="1565876"/>
                </a:lnTo>
                <a:lnTo>
                  <a:pt x="3322956" y="1613678"/>
                </a:lnTo>
                <a:lnTo>
                  <a:pt x="3323639" y="1661820"/>
                </a:lnTo>
                <a:lnTo>
                  <a:pt x="3322956" y="1709961"/>
                </a:lnTo>
                <a:lnTo>
                  <a:pt x="3320916" y="1757763"/>
                </a:lnTo>
                <a:lnTo>
                  <a:pt x="3317540" y="1805208"/>
                </a:lnTo>
                <a:lnTo>
                  <a:pt x="3312845" y="1852276"/>
                </a:lnTo>
                <a:lnTo>
                  <a:pt x="3306849" y="1898949"/>
                </a:lnTo>
                <a:lnTo>
                  <a:pt x="3299573" y="1945209"/>
                </a:lnTo>
                <a:lnTo>
                  <a:pt x="3291033" y="1991037"/>
                </a:lnTo>
                <a:lnTo>
                  <a:pt x="3281248" y="2036415"/>
                </a:lnTo>
                <a:lnTo>
                  <a:pt x="3270237" y="2081324"/>
                </a:lnTo>
                <a:lnTo>
                  <a:pt x="3258019" y="2125746"/>
                </a:lnTo>
                <a:lnTo>
                  <a:pt x="3244611" y="2169663"/>
                </a:lnTo>
                <a:lnTo>
                  <a:pt x="3230032" y="2213055"/>
                </a:lnTo>
                <a:lnTo>
                  <a:pt x="3214301" y="2255904"/>
                </a:lnTo>
                <a:lnTo>
                  <a:pt x="3197437" y="2298193"/>
                </a:lnTo>
                <a:lnTo>
                  <a:pt x="3179457" y="2339902"/>
                </a:lnTo>
                <a:lnTo>
                  <a:pt x="3160380" y="2381012"/>
                </a:lnTo>
                <a:lnTo>
                  <a:pt x="3140224" y="2421507"/>
                </a:lnTo>
                <a:lnTo>
                  <a:pt x="3119009" y="2461366"/>
                </a:lnTo>
                <a:lnTo>
                  <a:pt x="3096752" y="2500572"/>
                </a:lnTo>
                <a:lnTo>
                  <a:pt x="3073473" y="2539106"/>
                </a:lnTo>
                <a:lnTo>
                  <a:pt x="3049189" y="2576950"/>
                </a:lnTo>
                <a:lnTo>
                  <a:pt x="3023918" y="2614084"/>
                </a:lnTo>
                <a:lnTo>
                  <a:pt x="2997681" y="2650491"/>
                </a:lnTo>
                <a:lnTo>
                  <a:pt x="2970494" y="2686153"/>
                </a:lnTo>
                <a:lnTo>
                  <a:pt x="2942376" y="2721050"/>
                </a:lnTo>
                <a:lnTo>
                  <a:pt x="2913347" y="2755164"/>
                </a:lnTo>
                <a:lnTo>
                  <a:pt x="2883424" y="2788477"/>
                </a:lnTo>
                <a:lnTo>
                  <a:pt x="2852625" y="2820970"/>
                </a:lnTo>
                <a:lnTo>
                  <a:pt x="2820970" y="2852625"/>
                </a:lnTo>
                <a:lnTo>
                  <a:pt x="2788477" y="2883424"/>
                </a:lnTo>
                <a:lnTo>
                  <a:pt x="2755164" y="2913347"/>
                </a:lnTo>
                <a:lnTo>
                  <a:pt x="2721050" y="2942377"/>
                </a:lnTo>
                <a:lnTo>
                  <a:pt x="2686153" y="2970494"/>
                </a:lnTo>
                <a:lnTo>
                  <a:pt x="2650491" y="2997681"/>
                </a:lnTo>
                <a:lnTo>
                  <a:pt x="2614084" y="3023918"/>
                </a:lnTo>
                <a:lnTo>
                  <a:pt x="2576949" y="3049189"/>
                </a:lnTo>
                <a:lnTo>
                  <a:pt x="2539106" y="3073473"/>
                </a:lnTo>
                <a:lnTo>
                  <a:pt x="2500572" y="3096753"/>
                </a:lnTo>
                <a:lnTo>
                  <a:pt x="2461366" y="3119009"/>
                </a:lnTo>
                <a:lnTo>
                  <a:pt x="2421507" y="3140224"/>
                </a:lnTo>
                <a:lnTo>
                  <a:pt x="2381012" y="3160380"/>
                </a:lnTo>
                <a:lnTo>
                  <a:pt x="2339901" y="3179457"/>
                </a:lnTo>
                <a:lnTo>
                  <a:pt x="2298193" y="3197437"/>
                </a:lnTo>
                <a:lnTo>
                  <a:pt x="2255904" y="3214301"/>
                </a:lnTo>
                <a:lnTo>
                  <a:pt x="2213055" y="3230032"/>
                </a:lnTo>
                <a:lnTo>
                  <a:pt x="2169662" y="3244611"/>
                </a:lnTo>
                <a:lnTo>
                  <a:pt x="2125746" y="3258019"/>
                </a:lnTo>
                <a:lnTo>
                  <a:pt x="2081324" y="3270237"/>
                </a:lnTo>
                <a:lnTo>
                  <a:pt x="2036415" y="3281248"/>
                </a:lnTo>
                <a:lnTo>
                  <a:pt x="1991037" y="3291033"/>
                </a:lnTo>
                <a:lnTo>
                  <a:pt x="1945209" y="3299573"/>
                </a:lnTo>
                <a:lnTo>
                  <a:pt x="1898949" y="3306850"/>
                </a:lnTo>
                <a:lnTo>
                  <a:pt x="1852276" y="3312845"/>
                </a:lnTo>
                <a:lnTo>
                  <a:pt x="1805208" y="3317540"/>
                </a:lnTo>
                <a:lnTo>
                  <a:pt x="1757763" y="3320916"/>
                </a:lnTo>
                <a:lnTo>
                  <a:pt x="1709961" y="3322956"/>
                </a:lnTo>
                <a:lnTo>
                  <a:pt x="1661838" y="3323639"/>
                </a:lnTo>
                <a:close/>
              </a:path>
            </a:pathLst>
          </a:custGeom>
          <a:solidFill>
            <a:srgbClr val="004B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482179" y="3135912"/>
            <a:ext cx="3324225" cy="3324225"/>
          </a:xfrm>
          <a:custGeom>
            <a:avLst/>
            <a:gdLst/>
            <a:ahLst/>
            <a:cxnLst/>
            <a:rect l="l" t="t" r="r" b="b"/>
            <a:pathLst>
              <a:path w="3324225" h="3324225">
                <a:moveTo>
                  <a:pt x="1709961" y="683"/>
                </a:moveTo>
                <a:lnTo>
                  <a:pt x="1613677" y="683"/>
                </a:lnTo>
                <a:lnTo>
                  <a:pt x="1661819" y="0"/>
                </a:lnTo>
                <a:lnTo>
                  <a:pt x="1709961" y="683"/>
                </a:lnTo>
                <a:close/>
              </a:path>
              <a:path w="3324225" h="3324225">
                <a:moveTo>
                  <a:pt x="1661838" y="3323639"/>
                </a:moveTo>
                <a:lnTo>
                  <a:pt x="1613677" y="3322956"/>
                </a:lnTo>
                <a:lnTo>
                  <a:pt x="1565875" y="3320916"/>
                </a:lnTo>
                <a:lnTo>
                  <a:pt x="1518431" y="3317540"/>
                </a:lnTo>
                <a:lnTo>
                  <a:pt x="1471363" y="3312845"/>
                </a:lnTo>
                <a:lnTo>
                  <a:pt x="1424690" y="3306850"/>
                </a:lnTo>
                <a:lnTo>
                  <a:pt x="1378430" y="3299573"/>
                </a:lnTo>
                <a:lnTo>
                  <a:pt x="1332602" y="3291033"/>
                </a:lnTo>
                <a:lnTo>
                  <a:pt x="1287224" y="3281248"/>
                </a:lnTo>
                <a:lnTo>
                  <a:pt x="1242314" y="3270237"/>
                </a:lnTo>
                <a:lnTo>
                  <a:pt x="1197893" y="3258019"/>
                </a:lnTo>
                <a:lnTo>
                  <a:pt x="1153976" y="3244611"/>
                </a:lnTo>
                <a:lnTo>
                  <a:pt x="1110584" y="3230032"/>
                </a:lnTo>
                <a:lnTo>
                  <a:pt x="1067734" y="3214301"/>
                </a:lnTo>
                <a:lnTo>
                  <a:pt x="1025446" y="3197437"/>
                </a:lnTo>
                <a:lnTo>
                  <a:pt x="983737" y="3179457"/>
                </a:lnTo>
                <a:lnTo>
                  <a:pt x="942626" y="3160380"/>
                </a:lnTo>
                <a:lnTo>
                  <a:pt x="902132" y="3140224"/>
                </a:lnTo>
                <a:lnTo>
                  <a:pt x="862273" y="3119009"/>
                </a:lnTo>
                <a:lnTo>
                  <a:pt x="823067" y="3096753"/>
                </a:lnTo>
                <a:lnTo>
                  <a:pt x="784533" y="3073473"/>
                </a:lnTo>
                <a:lnTo>
                  <a:pt x="746689" y="3049189"/>
                </a:lnTo>
                <a:lnTo>
                  <a:pt x="709555" y="3023918"/>
                </a:lnTo>
                <a:lnTo>
                  <a:pt x="673147" y="2997681"/>
                </a:lnTo>
                <a:lnTo>
                  <a:pt x="637486" y="2970494"/>
                </a:lnTo>
                <a:lnTo>
                  <a:pt x="602589" y="2942377"/>
                </a:lnTo>
                <a:lnTo>
                  <a:pt x="568475" y="2913347"/>
                </a:lnTo>
                <a:lnTo>
                  <a:pt x="535162" y="2883424"/>
                </a:lnTo>
                <a:lnTo>
                  <a:pt x="502668" y="2852625"/>
                </a:lnTo>
                <a:lnTo>
                  <a:pt x="471013" y="2820970"/>
                </a:lnTo>
                <a:lnTo>
                  <a:pt x="440215" y="2788477"/>
                </a:lnTo>
                <a:lnTo>
                  <a:pt x="410292" y="2755164"/>
                </a:lnTo>
                <a:lnTo>
                  <a:pt x="381262" y="2721050"/>
                </a:lnTo>
                <a:lnTo>
                  <a:pt x="353145" y="2686153"/>
                </a:lnTo>
                <a:lnTo>
                  <a:pt x="325958" y="2650491"/>
                </a:lnTo>
                <a:lnTo>
                  <a:pt x="299720" y="2614084"/>
                </a:lnTo>
                <a:lnTo>
                  <a:pt x="274450" y="2576950"/>
                </a:lnTo>
                <a:lnTo>
                  <a:pt x="250166" y="2539106"/>
                </a:lnTo>
                <a:lnTo>
                  <a:pt x="226886" y="2500572"/>
                </a:lnTo>
                <a:lnTo>
                  <a:pt x="204629" y="2461366"/>
                </a:lnTo>
                <a:lnTo>
                  <a:pt x="183414" y="2421507"/>
                </a:lnTo>
                <a:lnTo>
                  <a:pt x="163259" y="2381012"/>
                </a:lnTo>
                <a:lnTo>
                  <a:pt x="144182" y="2339902"/>
                </a:lnTo>
                <a:lnTo>
                  <a:pt x="126202" y="2298193"/>
                </a:lnTo>
                <a:lnTo>
                  <a:pt x="109337" y="2255904"/>
                </a:lnTo>
                <a:lnTo>
                  <a:pt x="93606" y="2213055"/>
                </a:lnTo>
                <a:lnTo>
                  <a:pt x="79028" y="2169663"/>
                </a:lnTo>
                <a:lnTo>
                  <a:pt x="65620" y="2125746"/>
                </a:lnTo>
                <a:lnTo>
                  <a:pt x="53401" y="2081324"/>
                </a:lnTo>
                <a:lnTo>
                  <a:pt x="42390" y="2036415"/>
                </a:lnTo>
                <a:lnTo>
                  <a:pt x="32606" y="1991037"/>
                </a:lnTo>
                <a:lnTo>
                  <a:pt x="24066" y="1945209"/>
                </a:lnTo>
                <a:lnTo>
                  <a:pt x="16789" y="1898949"/>
                </a:lnTo>
                <a:lnTo>
                  <a:pt x="10794" y="1852276"/>
                </a:lnTo>
                <a:lnTo>
                  <a:pt x="6099" y="1805208"/>
                </a:lnTo>
                <a:lnTo>
                  <a:pt x="2722" y="1757763"/>
                </a:lnTo>
                <a:lnTo>
                  <a:pt x="683" y="1709961"/>
                </a:lnTo>
                <a:lnTo>
                  <a:pt x="0" y="1661770"/>
                </a:lnTo>
                <a:lnTo>
                  <a:pt x="683" y="1613678"/>
                </a:lnTo>
                <a:lnTo>
                  <a:pt x="2722" y="1565876"/>
                </a:lnTo>
                <a:lnTo>
                  <a:pt x="6099" y="1518431"/>
                </a:lnTo>
                <a:lnTo>
                  <a:pt x="10794" y="1471363"/>
                </a:lnTo>
                <a:lnTo>
                  <a:pt x="16789" y="1424690"/>
                </a:lnTo>
                <a:lnTo>
                  <a:pt x="24066" y="1378430"/>
                </a:lnTo>
                <a:lnTo>
                  <a:pt x="32606" y="1332602"/>
                </a:lnTo>
                <a:lnTo>
                  <a:pt x="42390" y="1287224"/>
                </a:lnTo>
                <a:lnTo>
                  <a:pt x="53401" y="1242315"/>
                </a:lnTo>
                <a:lnTo>
                  <a:pt x="65620" y="1197893"/>
                </a:lnTo>
                <a:lnTo>
                  <a:pt x="79028" y="1153977"/>
                </a:lnTo>
                <a:lnTo>
                  <a:pt x="93606" y="1110585"/>
                </a:lnTo>
                <a:lnTo>
                  <a:pt x="109337" y="1067735"/>
                </a:lnTo>
                <a:lnTo>
                  <a:pt x="126202" y="1025447"/>
                </a:lnTo>
                <a:lnTo>
                  <a:pt x="144182" y="983738"/>
                </a:lnTo>
                <a:lnTo>
                  <a:pt x="163259" y="942627"/>
                </a:lnTo>
                <a:lnTo>
                  <a:pt x="183414" y="902132"/>
                </a:lnTo>
                <a:lnTo>
                  <a:pt x="204629" y="862273"/>
                </a:lnTo>
                <a:lnTo>
                  <a:pt x="226886" y="823067"/>
                </a:lnTo>
                <a:lnTo>
                  <a:pt x="250166" y="784533"/>
                </a:lnTo>
                <a:lnTo>
                  <a:pt x="274450" y="746690"/>
                </a:lnTo>
                <a:lnTo>
                  <a:pt x="299720" y="709555"/>
                </a:lnTo>
                <a:lnTo>
                  <a:pt x="325958" y="673148"/>
                </a:lnTo>
                <a:lnTo>
                  <a:pt x="353145" y="637486"/>
                </a:lnTo>
                <a:lnTo>
                  <a:pt x="381262" y="602589"/>
                </a:lnTo>
                <a:lnTo>
                  <a:pt x="410292" y="568475"/>
                </a:lnTo>
                <a:lnTo>
                  <a:pt x="440215" y="535162"/>
                </a:lnTo>
                <a:lnTo>
                  <a:pt x="471013" y="502669"/>
                </a:lnTo>
                <a:lnTo>
                  <a:pt x="502668" y="471014"/>
                </a:lnTo>
                <a:lnTo>
                  <a:pt x="535162" y="440215"/>
                </a:lnTo>
                <a:lnTo>
                  <a:pt x="568475" y="410292"/>
                </a:lnTo>
                <a:lnTo>
                  <a:pt x="602589" y="381263"/>
                </a:lnTo>
                <a:lnTo>
                  <a:pt x="637486" y="353145"/>
                </a:lnTo>
                <a:lnTo>
                  <a:pt x="673147" y="325958"/>
                </a:lnTo>
                <a:lnTo>
                  <a:pt x="709555" y="299721"/>
                </a:lnTo>
                <a:lnTo>
                  <a:pt x="746689" y="274451"/>
                </a:lnTo>
                <a:lnTo>
                  <a:pt x="784533" y="250166"/>
                </a:lnTo>
                <a:lnTo>
                  <a:pt x="823067" y="226887"/>
                </a:lnTo>
                <a:lnTo>
                  <a:pt x="862273" y="204630"/>
                </a:lnTo>
                <a:lnTo>
                  <a:pt x="902132" y="183415"/>
                </a:lnTo>
                <a:lnTo>
                  <a:pt x="942626" y="163259"/>
                </a:lnTo>
                <a:lnTo>
                  <a:pt x="983737" y="144182"/>
                </a:lnTo>
                <a:lnTo>
                  <a:pt x="1025446" y="126202"/>
                </a:lnTo>
                <a:lnTo>
                  <a:pt x="1067734" y="109338"/>
                </a:lnTo>
                <a:lnTo>
                  <a:pt x="1110584" y="93607"/>
                </a:lnTo>
                <a:lnTo>
                  <a:pt x="1153976" y="79028"/>
                </a:lnTo>
                <a:lnTo>
                  <a:pt x="1197893" y="65620"/>
                </a:lnTo>
                <a:lnTo>
                  <a:pt x="1242314" y="53402"/>
                </a:lnTo>
                <a:lnTo>
                  <a:pt x="1287224" y="42391"/>
                </a:lnTo>
                <a:lnTo>
                  <a:pt x="1332602" y="32606"/>
                </a:lnTo>
                <a:lnTo>
                  <a:pt x="1378430" y="24066"/>
                </a:lnTo>
                <a:lnTo>
                  <a:pt x="1424690" y="16790"/>
                </a:lnTo>
                <a:lnTo>
                  <a:pt x="1471363" y="10794"/>
                </a:lnTo>
                <a:lnTo>
                  <a:pt x="1518431" y="6099"/>
                </a:lnTo>
                <a:lnTo>
                  <a:pt x="1565875" y="2723"/>
                </a:lnTo>
                <a:lnTo>
                  <a:pt x="1613677" y="683"/>
                </a:lnTo>
                <a:lnTo>
                  <a:pt x="1709961" y="683"/>
                </a:lnTo>
                <a:lnTo>
                  <a:pt x="1757763" y="2723"/>
                </a:lnTo>
                <a:lnTo>
                  <a:pt x="1805207" y="6099"/>
                </a:lnTo>
                <a:lnTo>
                  <a:pt x="1852275" y="10794"/>
                </a:lnTo>
                <a:lnTo>
                  <a:pt x="1898948" y="16790"/>
                </a:lnTo>
                <a:lnTo>
                  <a:pt x="1945208" y="24066"/>
                </a:lnTo>
                <a:lnTo>
                  <a:pt x="1991036" y="32606"/>
                </a:lnTo>
                <a:lnTo>
                  <a:pt x="2036414" y="42391"/>
                </a:lnTo>
                <a:lnTo>
                  <a:pt x="2081323" y="53402"/>
                </a:lnTo>
                <a:lnTo>
                  <a:pt x="2125745" y="65620"/>
                </a:lnTo>
                <a:lnTo>
                  <a:pt x="2169662" y="79028"/>
                </a:lnTo>
                <a:lnTo>
                  <a:pt x="2213054" y="93607"/>
                </a:lnTo>
                <a:lnTo>
                  <a:pt x="2255904" y="109338"/>
                </a:lnTo>
                <a:lnTo>
                  <a:pt x="2298192" y="126202"/>
                </a:lnTo>
                <a:lnTo>
                  <a:pt x="2339901" y="144182"/>
                </a:lnTo>
                <a:lnTo>
                  <a:pt x="2381012" y="163259"/>
                </a:lnTo>
                <a:lnTo>
                  <a:pt x="2421506" y="183415"/>
                </a:lnTo>
                <a:lnTo>
                  <a:pt x="2461366" y="204630"/>
                </a:lnTo>
                <a:lnTo>
                  <a:pt x="2500571" y="226887"/>
                </a:lnTo>
                <a:lnTo>
                  <a:pt x="2539105" y="250166"/>
                </a:lnTo>
                <a:lnTo>
                  <a:pt x="2576949" y="274451"/>
                </a:lnTo>
                <a:lnTo>
                  <a:pt x="2614084" y="299721"/>
                </a:lnTo>
                <a:lnTo>
                  <a:pt x="2650491" y="325958"/>
                </a:lnTo>
                <a:lnTo>
                  <a:pt x="2686152" y="353145"/>
                </a:lnTo>
                <a:lnTo>
                  <a:pt x="2721049" y="381263"/>
                </a:lnTo>
                <a:lnTo>
                  <a:pt x="2755164" y="410292"/>
                </a:lnTo>
                <a:lnTo>
                  <a:pt x="2788477" y="440215"/>
                </a:lnTo>
                <a:lnTo>
                  <a:pt x="2820970" y="471014"/>
                </a:lnTo>
                <a:lnTo>
                  <a:pt x="2852625" y="502669"/>
                </a:lnTo>
                <a:lnTo>
                  <a:pt x="2883423" y="535162"/>
                </a:lnTo>
                <a:lnTo>
                  <a:pt x="2913347" y="568475"/>
                </a:lnTo>
                <a:lnTo>
                  <a:pt x="2942376" y="602589"/>
                </a:lnTo>
                <a:lnTo>
                  <a:pt x="2970494" y="637486"/>
                </a:lnTo>
                <a:lnTo>
                  <a:pt x="2997680" y="673148"/>
                </a:lnTo>
                <a:lnTo>
                  <a:pt x="3023918" y="709555"/>
                </a:lnTo>
                <a:lnTo>
                  <a:pt x="3049188" y="746690"/>
                </a:lnTo>
                <a:lnTo>
                  <a:pt x="3073473" y="784533"/>
                </a:lnTo>
                <a:lnTo>
                  <a:pt x="3096752" y="823067"/>
                </a:lnTo>
                <a:lnTo>
                  <a:pt x="3119009" y="862273"/>
                </a:lnTo>
                <a:lnTo>
                  <a:pt x="3140224" y="902132"/>
                </a:lnTo>
                <a:lnTo>
                  <a:pt x="3160380" y="942627"/>
                </a:lnTo>
                <a:lnTo>
                  <a:pt x="3179457" y="983738"/>
                </a:lnTo>
                <a:lnTo>
                  <a:pt x="3197437" y="1025447"/>
                </a:lnTo>
                <a:lnTo>
                  <a:pt x="3214301" y="1067735"/>
                </a:lnTo>
                <a:lnTo>
                  <a:pt x="3230032" y="1110585"/>
                </a:lnTo>
                <a:lnTo>
                  <a:pt x="3244611" y="1153977"/>
                </a:lnTo>
                <a:lnTo>
                  <a:pt x="3258019" y="1197893"/>
                </a:lnTo>
                <a:lnTo>
                  <a:pt x="3270237" y="1242315"/>
                </a:lnTo>
                <a:lnTo>
                  <a:pt x="3281248" y="1287224"/>
                </a:lnTo>
                <a:lnTo>
                  <a:pt x="3291033" y="1332602"/>
                </a:lnTo>
                <a:lnTo>
                  <a:pt x="3299573" y="1378430"/>
                </a:lnTo>
                <a:lnTo>
                  <a:pt x="3306850" y="1424690"/>
                </a:lnTo>
                <a:lnTo>
                  <a:pt x="3312845" y="1471363"/>
                </a:lnTo>
                <a:lnTo>
                  <a:pt x="3317540" y="1518431"/>
                </a:lnTo>
                <a:lnTo>
                  <a:pt x="3320916" y="1565876"/>
                </a:lnTo>
                <a:lnTo>
                  <a:pt x="3322956" y="1613678"/>
                </a:lnTo>
                <a:lnTo>
                  <a:pt x="3323638" y="1661832"/>
                </a:lnTo>
                <a:lnTo>
                  <a:pt x="3322956" y="1709961"/>
                </a:lnTo>
                <a:lnTo>
                  <a:pt x="3320916" y="1757763"/>
                </a:lnTo>
                <a:lnTo>
                  <a:pt x="3317540" y="1805208"/>
                </a:lnTo>
                <a:lnTo>
                  <a:pt x="3312845" y="1852276"/>
                </a:lnTo>
                <a:lnTo>
                  <a:pt x="3306850" y="1898949"/>
                </a:lnTo>
                <a:lnTo>
                  <a:pt x="3299573" y="1945209"/>
                </a:lnTo>
                <a:lnTo>
                  <a:pt x="3291033" y="1991037"/>
                </a:lnTo>
                <a:lnTo>
                  <a:pt x="3281248" y="2036415"/>
                </a:lnTo>
                <a:lnTo>
                  <a:pt x="3270237" y="2081324"/>
                </a:lnTo>
                <a:lnTo>
                  <a:pt x="3258019" y="2125746"/>
                </a:lnTo>
                <a:lnTo>
                  <a:pt x="3244611" y="2169663"/>
                </a:lnTo>
                <a:lnTo>
                  <a:pt x="3230032" y="2213055"/>
                </a:lnTo>
                <a:lnTo>
                  <a:pt x="3214301" y="2255904"/>
                </a:lnTo>
                <a:lnTo>
                  <a:pt x="3197437" y="2298193"/>
                </a:lnTo>
                <a:lnTo>
                  <a:pt x="3179457" y="2339902"/>
                </a:lnTo>
                <a:lnTo>
                  <a:pt x="3160380" y="2381012"/>
                </a:lnTo>
                <a:lnTo>
                  <a:pt x="3140224" y="2421507"/>
                </a:lnTo>
                <a:lnTo>
                  <a:pt x="3119009" y="2461366"/>
                </a:lnTo>
                <a:lnTo>
                  <a:pt x="3096752" y="2500572"/>
                </a:lnTo>
                <a:lnTo>
                  <a:pt x="3073473" y="2539106"/>
                </a:lnTo>
                <a:lnTo>
                  <a:pt x="3049188" y="2576950"/>
                </a:lnTo>
                <a:lnTo>
                  <a:pt x="3023918" y="2614084"/>
                </a:lnTo>
                <a:lnTo>
                  <a:pt x="2997680" y="2650491"/>
                </a:lnTo>
                <a:lnTo>
                  <a:pt x="2970494" y="2686153"/>
                </a:lnTo>
                <a:lnTo>
                  <a:pt x="2942376" y="2721050"/>
                </a:lnTo>
                <a:lnTo>
                  <a:pt x="2913347" y="2755164"/>
                </a:lnTo>
                <a:lnTo>
                  <a:pt x="2883423" y="2788477"/>
                </a:lnTo>
                <a:lnTo>
                  <a:pt x="2852625" y="2820970"/>
                </a:lnTo>
                <a:lnTo>
                  <a:pt x="2820970" y="2852625"/>
                </a:lnTo>
                <a:lnTo>
                  <a:pt x="2788477" y="2883424"/>
                </a:lnTo>
                <a:lnTo>
                  <a:pt x="2755164" y="2913347"/>
                </a:lnTo>
                <a:lnTo>
                  <a:pt x="2721049" y="2942377"/>
                </a:lnTo>
                <a:lnTo>
                  <a:pt x="2686152" y="2970494"/>
                </a:lnTo>
                <a:lnTo>
                  <a:pt x="2650491" y="2997681"/>
                </a:lnTo>
                <a:lnTo>
                  <a:pt x="2614084" y="3023918"/>
                </a:lnTo>
                <a:lnTo>
                  <a:pt x="2576949" y="3049189"/>
                </a:lnTo>
                <a:lnTo>
                  <a:pt x="2539105" y="3073473"/>
                </a:lnTo>
                <a:lnTo>
                  <a:pt x="2500571" y="3096753"/>
                </a:lnTo>
                <a:lnTo>
                  <a:pt x="2461366" y="3119009"/>
                </a:lnTo>
                <a:lnTo>
                  <a:pt x="2421506" y="3140224"/>
                </a:lnTo>
                <a:lnTo>
                  <a:pt x="2381012" y="3160380"/>
                </a:lnTo>
                <a:lnTo>
                  <a:pt x="2339901" y="3179457"/>
                </a:lnTo>
                <a:lnTo>
                  <a:pt x="2298192" y="3197437"/>
                </a:lnTo>
                <a:lnTo>
                  <a:pt x="2255904" y="3214301"/>
                </a:lnTo>
                <a:lnTo>
                  <a:pt x="2213054" y="3230032"/>
                </a:lnTo>
                <a:lnTo>
                  <a:pt x="2169662" y="3244611"/>
                </a:lnTo>
                <a:lnTo>
                  <a:pt x="2125745" y="3258019"/>
                </a:lnTo>
                <a:lnTo>
                  <a:pt x="2081323" y="3270237"/>
                </a:lnTo>
                <a:lnTo>
                  <a:pt x="2036414" y="3281248"/>
                </a:lnTo>
                <a:lnTo>
                  <a:pt x="1991036" y="3291033"/>
                </a:lnTo>
                <a:lnTo>
                  <a:pt x="1945208" y="3299573"/>
                </a:lnTo>
                <a:lnTo>
                  <a:pt x="1898948" y="3306850"/>
                </a:lnTo>
                <a:lnTo>
                  <a:pt x="1852275" y="3312845"/>
                </a:lnTo>
                <a:lnTo>
                  <a:pt x="1805207" y="3317540"/>
                </a:lnTo>
                <a:lnTo>
                  <a:pt x="1757763" y="3320916"/>
                </a:lnTo>
                <a:lnTo>
                  <a:pt x="1709961" y="3322956"/>
                </a:lnTo>
                <a:lnTo>
                  <a:pt x="1661838" y="3323639"/>
                </a:lnTo>
                <a:close/>
              </a:path>
            </a:pathLst>
          </a:custGeom>
          <a:solidFill>
            <a:srgbClr val="004B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551431" y="3135912"/>
            <a:ext cx="3324225" cy="3324225"/>
          </a:xfrm>
          <a:custGeom>
            <a:avLst/>
            <a:gdLst/>
            <a:ahLst/>
            <a:cxnLst/>
            <a:rect l="l" t="t" r="r" b="b"/>
            <a:pathLst>
              <a:path w="3324225" h="3324225">
                <a:moveTo>
                  <a:pt x="1709962" y="683"/>
                </a:moveTo>
                <a:lnTo>
                  <a:pt x="1613678" y="683"/>
                </a:lnTo>
                <a:lnTo>
                  <a:pt x="1661820" y="0"/>
                </a:lnTo>
                <a:lnTo>
                  <a:pt x="1709962" y="683"/>
                </a:lnTo>
                <a:close/>
              </a:path>
              <a:path w="3324225" h="3324225">
                <a:moveTo>
                  <a:pt x="1661839" y="3323639"/>
                </a:moveTo>
                <a:lnTo>
                  <a:pt x="1613678" y="3322956"/>
                </a:lnTo>
                <a:lnTo>
                  <a:pt x="1565876" y="3320916"/>
                </a:lnTo>
                <a:lnTo>
                  <a:pt x="1518432" y="3317540"/>
                </a:lnTo>
                <a:lnTo>
                  <a:pt x="1471364" y="3312845"/>
                </a:lnTo>
                <a:lnTo>
                  <a:pt x="1424690" y="3306850"/>
                </a:lnTo>
                <a:lnTo>
                  <a:pt x="1378430" y="3299573"/>
                </a:lnTo>
                <a:lnTo>
                  <a:pt x="1332602" y="3291033"/>
                </a:lnTo>
                <a:lnTo>
                  <a:pt x="1287224" y="3281248"/>
                </a:lnTo>
                <a:lnTo>
                  <a:pt x="1242315" y="3270237"/>
                </a:lnTo>
                <a:lnTo>
                  <a:pt x="1197893" y="3258019"/>
                </a:lnTo>
                <a:lnTo>
                  <a:pt x="1153977" y="3244611"/>
                </a:lnTo>
                <a:lnTo>
                  <a:pt x="1110584" y="3230032"/>
                </a:lnTo>
                <a:lnTo>
                  <a:pt x="1067735" y="3214301"/>
                </a:lnTo>
                <a:lnTo>
                  <a:pt x="1025446" y="3197437"/>
                </a:lnTo>
                <a:lnTo>
                  <a:pt x="983737" y="3179457"/>
                </a:lnTo>
                <a:lnTo>
                  <a:pt x="942627" y="3160380"/>
                </a:lnTo>
                <a:lnTo>
                  <a:pt x="902132" y="3140224"/>
                </a:lnTo>
                <a:lnTo>
                  <a:pt x="862273" y="3119009"/>
                </a:lnTo>
                <a:lnTo>
                  <a:pt x="823067" y="3096753"/>
                </a:lnTo>
                <a:lnTo>
                  <a:pt x="784533" y="3073473"/>
                </a:lnTo>
                <a:lnTo>
                  <a:pt x="746689" y="3049189"/>
                </a:lnTo>
                <a:lnTo>
                  <a:pt x="709555" y="3023918"/>
                </a:lnTo>
                <a:lnTo>
                  <a:pt x="673148" y="2997681"/>
                </a:lnTo>
                <a:lnTo>
                  <a:pt x="637486" y="2970494"/>
                </a:lnTo>
                <a:lnTo>
                  <a:pt x="602589" y="2942377"/>
                </a:lnTo>
                <a:lnTo>
                  <a:pt x="568475" y="2913347"/>
                </a:lnTo>
                <a:lnTo>
                  <a:pt x="535162" y="2883424"/>
                </a:lnTo>
                <a:lnTo>
                  <a:pt x="502669" y="2852625"/>
                </a:lnTo>
                <a:lnTo>
                  <a:pt x="471013" y="2820970"/>
                </a:lnTo>
                <a:lnTo>
                  <a:pt x="440215" y="2788477"/>
                </a:lnTo>
                <a:lnTo>
                  <a:pt x="410292" y="2755164"/>
                </a:lnTo>
                <a:lnTo>
                  <a:pt x="381262" y="2721050"/>
                </a:lnTo>
                <a:lnTo>
                  <a:pt x="353145" y="2686153"/>
                </a:lnTo>
                <a:lnTo>
                  <a:pt x="325958" y="2650491"/>
                </a:lnTo>
                <a:lnTo>
                  <a:pt x="299720" y="2614084"/>
                </a:lnTo>
                <a:lnTo>
                  <a:pt x="274450" y="2576950"/>
                </a:lnTo>
                <a:lnTo>
                  <a:pt x="250166" y="2539106"/>
                </a:lnTo>
                <a:lnTo>
                  <a:pt x="226886" y="2500572"/>
                </a:lnTo>
                <a:lnTo>
                  <a:pt x="204630" y="2461366"/>
                </a:lnTo>
                <a:lnTo>
                  <a:pt x="183414" y="2421507"/>
                </a:lnTo>
                <a:lnTo>
                  <a:pt x="163259" y="2381012"/>
                </a:lnTo>
                <a:lnTo>
                  <a:pt x="144182" y="2339902"/>
                </a:lnTo>
                <a:lnTo>
                  <a:pt x="126202" y="2298193"/>
                </a:lnTo>
                <a:lnTo>
                  <a:pt x="109337" y="2255904"/>
                </a:lnTo>
                <a:lnTo>
                  <a:pt x="93607" y="2213055"/>
                </a:lnTo>
                <a:lnTo>
                  <a:pt x="79028" y="2169663"/>
                </a:lnTo>
                <a:lnTo>
                  <a:pt x="65620" y="2125746"/>
                </a:lnTo>
                <a:lnTo>
                  <a:pt x="53402" y="2081324"/>
                </a:lnTo>
                <a:lnTo>
                  <a:pt x="42391" y="2036415"/>
                </a:lnTo>
                <a:lnTo>
                  <a:pt x="32606" y="1991037"/>
                </a:lnTo>
                <a:lnTo>
                  <a:pt x="24066" y="1945209"/>
                </a:lnTo>
                <a:lnTo>
                  <a:pt x="16789" y="1898949"/>
                </a:lnTo>
                <a:lnTo>
                  <a:pt x="10794" y="1852276"/>
                </a:lnTo>
                <a:lnTo>
                  <a:pt x="6099" y="1805208"/>
                </a:lnTo>
                <a:lnTo>
                  <a:pt x="2723" y="1757763"/>
                </a:lnTo>
                <a:lnTo>
                  <a:pt x="683" y="1709961"/>
                </a:lnTo>
                <a:lnTo>
                  <a:pt x="0" y="1661831"/>
                </a:lnTo>
                <a:lnTo>
                  <a:pt x="683" y="1613678"/>
                </a:lnTo>
                <a:lnTo>
                  <a:pt x="2723" y="1565876"/>
                </a:lnTo>
                <a:lnTo>
                  <a:pt x="6099" y="1518431"/>
                </a:lnTo>
                <a:lnTo>
                  <a:pt x="10794" y="1471363"/>
                </a:lnTo>
                <a:lnTo>
                  <a:pt x="16789" y="1424690"/>
                </a:lnTo>
                <a:lnTo>
                  <a:pt x="24066" y="1378430"/>
                </a:lnTo>
                <a:lnTo>
                  <a:pt x="32606" y="1332602"/>
                </a:lnTo>
                <a:lnTo>
                  <a:pt x="42391" y="1287224"/>
                </a:lnTo>
                <a:lnTo>
                  <a:pt x="53402" y="1242315"/>
                </a:lnTo>
                <a:lnTo>
                  <a:pt x="65620" y="1197893"/>
                </a:lnTo>
                <a:lnTo>
                  <a:pt x="79028" y="1153977"/>
                </a:lnTo>
                <a:lnTo>
                  <a:pt x="93607" y="1110585"/>
                </a:lnTo>
                <a:lnTo>
                  <a:pt x="109337" y="1067735"/>
                </a:lnTo>
                <a:lnTo>
                  <a:pt x="126202" y="1025447"/>
                </a:lnTo>
                <a:lnTo>
                  <a:pt x="144182" y="983738"/>
                </a:lnTo>
                <a:lnTo>
                  <a:pt x="163259" y="942627"/>
                </a:lnTo>
                <a:lnTo>
                  <a:pt x="183414" y="902132"/>
                </a:lnTo>
                <a:lnTo>
                  <a:pt x="204630" y="862273"/>
                </a:lnTo>
                <a:lnTo>
                  <a:pt x="226886" y="823067"/>
                </a:lnTo>
                <a:lnTo>
                  <a:pt x="250166" y="784533"/>
                </a:lnTo>
                <a:lnTo>
                  <a:pt x="274450" y="746690"/>
                </a:lnTo>
                <a:lnTo>
                  <a:pt x="299720" y="709555"/>
                </a:lnTo>
                <a:lnTo>
                  <a:pt x="325958" y="673148"/>
                </a:lnTo>
                <a:lnTo>
                  <a:pt x="353145" y="637486"/>
                </a:lnTo>
                <a:lnTo>
                  <a:pt x="381262" y="602589"/>
                </a:lnTo>
                <a:lnTo>
                  <a:pt x="410292" y="568475"/>
                </a:lnTo>
                <a:lnTo>
                  <a:pt x="440215" y="535162"/>
                </a:lnTo>
                <a:lnTo>
                  <a:pt x="471013" y="502669"/>
                </a:lnTo>
                <a:lnTo>
                  <a:pt x="502669" y="471014"/>
                </a:lnTo>
                <a:lnTo>
                  <a:pt x="535162" y="440215"/>
                </a:lnTo>
                <a:lnTo>
                  <a:pt x="568475" y="410292"/>
                </a:lnTo>
                <a:lnTo>
                  <a:pt x="602589" y="381263"/>
                </a:lnTo>
                <a:lnTo>
                  <a:pt x="637486" y="353145"/>
                </a:lnTo>
                <a:lnTo>
                  <a:pt x="673148" y="325958"/>
                </a:lnTo>
                <a:lnTo>
                  <a:pt x="709555" y="299721"/>
                </a:lnTo>
                <a:lnTo>
                  <a:pt x="746689" y="274451"/>
                </a:lnTo>
                <a:lnTo>
                  <a:pt x="784533" y="250166"/>
                </a:lnTo>
                <a:lnTo>
                  <a:pt x="823067" y="226887"/>
                </a:lnTo>
                <a:lnTo>
                  <a:pt x="862273" y="204630"/>
                </a:lnTo>
                <a:lnTo>
                  <a:pt x="902132" y="183415"/>
                </a:lnTo>
                <a:lnTo>
                  <a:pt x="942627" y="163259"/>
                </a:lnTo>
                <a:lnTo>
                  <a:pt x="983737" y="144182"/>
                </a:lnTo>
                <a:lnTo>
                  <a:pt x="1025446" y="126202"/>
                </a:lnTo>
                <a:lnTo>
                  <a:pt x="1067735" y="109338"/>
                </a:lnTo>
                <a:lnTo>
                  <a:pt x="1110584" y="93607"/>
                </a:lnTo>
                <a:lnTo>
                  <a:pt x="1153977" y="79028"/>
                </a:lnTo>
                <a:lnTo>
                  <a:pt x="1197893" y="65620"/>
                </a:lnTo>
                <a:lnTo>
                  <a:pt x="1242315" y="53402"/>
                </a:lnTo>
                <a:lnTo>
                  <a:pt x="1287224" y="42391"/>
                </a:lnTo>
                <a:lnTo>
                  <a:pt x="1332602" y="32606"/>
                </a:lnTo>
                <a:lnTo>
                  <a:pt x="1378430" y="24066"/>
                </a:lnTo>
                <a:lnTo>
                  <a:pt x="1424690" y="16790"/>
                </a:lnTo>
                <a:lnTo>
                  <a:pt x="1471364" y="10794"/>
                </a:lnTo>
                <a:lnTo>
                  <a:pt x="1518432" y="6099"/>
                </a:lnTo>
                <a:lnTo>
                  <a:pt x="1565876" y="2723"/>
                </a:lnTo>
                <a:lnTo>
                  <a:pt x="1613678" y="683"/>
                </a:lnTo>
                <a:lnTo>
                  <a:pt x="1709962" y="683"/>
                </a:lnTo>
                <a:lnTo>
                  <a:pt x="1757764" y="2723"/>
                </a:lnTo>
                <a:lnTo>
                  <a:pt x="1805208" y="6099"/>
                </a:lnTo>
                <a:lnTo>
                  <a:pt x="1852276" y="10794"/>
                </a:lnTo>
                <a:lnTo>
                  <a:pt x="1898950" y="16790"/>
                </a:lnTo>
                <a:lnTo>
                  <a:pt x="1945209" y="24066"/>
                </a:lnTo>
                <a:lnTo>
                  <a:pt x="1991038" y="32606"/>
                </a:lnTo>
                <a:lnTo>
                  <a:pt x="2036415" y="42391"/>
                </a:lnTo>
                <a:lnTo>
                  <a:pt x="2081325" y="53402"/>
                </a:lnTo>
                <a:lnTo>
                  <a:pt x="2125747" y="65620"/>
                </a:lnTo>
                <a:lnTo>
                  <a:pt x="2169663" y="79028"/>
                </a:lnTo>
                <a:lnTo>
                  <a:pt x="2213055" y="93607"/>
                </a:lnTo>
                <a:lnTo>
                  <a:pt x="2255905" y="109338"/>
                </a:lnTo>
                <a:lnTo>
                  <a:pt x="2298193" y="126202"/>
                </a:lnTo>
                <a:lnTo>
                  <a:pt x="2339902" y="144182"/>
                </a:lnTo>
                <a:lnTo>
                  <a:pt x="2381013" y="163259"/>
                </a:lnTo>
                <a:lnTo>
                  <a:pt x="2421507" y="183415"/>
                </a:lnTo>
                <a:lnTo>
                  <a:pt x="2461366" y="204630"/>
                </a:lnTo>
                <a:lnTo>
                  <a:pt x="2500572" y="226887"/>
                </a:lnTo>
                <a:lnTo>
                  <a:pt x="2539106" y="250166"/>
                </a:lnTo>
                <a:lnTo>
                  <a:pt x="2576950" y="274451"/>
                </a:lnTo>
                <a:lnTo>
                  <a:pt x="2614084" y="299721"/>
                </a:lnTo>
                <a:lnTo>
                  <a:pt x="2650492" y="325958"/>
                </a:lnTo>
                <a:lnTo>
                  <a:pt x="2686153" y="353145"/>
                </a:lnTo>
                <a:lnTo>
                  <a:pt x="2721050" y="381263"/>
                </a:lnTo>
                <a:lnTo>
                  <a:pt x="2755164" y="410292"/>
                </a:lnTo>
                <a:lnTo>
                  <a:pt x="2788477" y="440215"/>
                </a:lnTo>
                <a:lnTo>
                  <a:pt x="2820971" y="471014"/>
                </a:lnTo>
                <a:lnTo>
                  <a:pt x="2852626" y="502669"/>
                </a:lnTo>
                <a:lnTo>
                  <a:pt x="2883424" y="535162"/>
                </a:lnTo>
                <a:lnTo>
                  <a:pt x="2913347" y="568475"/>
                </a:lnTo>
                <a:lnTo>
                  <a:pt x="2942377" y="602589"/>
                </a:lnTo>
                <a:lnTo>
                  <a:pt x="2970494" y="637486"/>
                </a:lnTo>
                <a:lnTo>
                  <a:pt x="2997681" y="673148"/>
                </a:lnTo>
                <a:lnTo>
                  <a:pt x="3023918" y="709555"/>
                </a:lnTo>
                <a:lnTo>
                  <a:pt x="3049189" y="746690"/>
                </a:lnTo>
                <a:lnTo>
                  <a:pt x="3073473" y="784533"/>
                </a:lnTo>
                <a:lnTo>
                  <a:pt x="3096752" y="823067"/>
                </a:lnTo>
                <a:lnTo>
                  <a:pt x="3119009" y="862273"/>
                </a:lnTo>
                <a:lnTo>
                  <a:pt x="3140224" y="902132"/>
                </a:lnTo>
                <a:lnTo>
                  <a:pt x="3160380" y="942627"/>
                </a:lnTo>
                <a:lnTo>
                  <a:pt x="3179457" y="983738"/>
                </a:lnTo>
                <a:lnTo>
                  <a:pt x="3197437" y="1025447"/>
                </a:lnTo>
                <a:lnTo>
                  <a:pt x="3214301" y="1067735"/>
                </a:lnTo>
                <a:lnTo>
                  <a:pt x="3230032" y="1110585"/>
                </a:lnTo>
                <a:lnTo>
                  <a:pt x="3244611" y="1153977"/>
                </a:lnTo>
                <a:lnTo>
                  <a:pt x="3258019" y="1197893"/>
                </a:lnTo>
                <a:lnTo>
                  <a:pt x="3270237" y="1242315"/>
                </a:lnTo>
                <a:lnTo>
                  <a:pt x="3281248" y="1287224"/>
                </a:lnTo>
                <a:lnTo>
                  <a:pt x="3291033" y="1332602"/>
                </a:lnTo>
                <a:lnTo>
                  <a:pt x="3299572" y="1378430"/>
                </a:lnTo>
                <a:lnTo>
                  <a:pt x="3306849" y="1424690"/>
                </a:lnTo>
                <a:lnTo>
                  <a:pt x="3312844" y="1471363"/>
                </a:lnTo>
                <a:lnTo>
                  <a:pt x="3317540" y="1518431"/>
                </a:lnTo>
                <a:lnTo>
                  <a:pt x="3320916" y="1565876"/>
                </a:lnTo>
                <a:lnTo>
                  <a:pt x="3322955" y="1613678"/>
                </a:lnTo>
                <a:lnTo>
                  <a:pt x="3323639" y="1661808"/>
                </a:lnTo>
                <a:lnTo>
                  <a:pt x="3322955" y="1709961"/>
                </a:lnTo>
                <a:lnTo>
                  <a:pt x="3320916" y="1757763"/>
                </a:lnTo>
                <a:lnTo>
                  <a:pt x="3317540" y="1805208"/>
                </a:lnTo>
                <a:lnTo>
                  <a:pt x="3312844" y="1852276"/>
                </a:lnTo>
                <a:lnTo>
                  <a:pt x="3306849" y="1898949"/>
                </a:lnTo>
                <a:lnTo>
                  <a:pt x="3299572" y="1945209"/>
                </a:lnTo>
                <a:lnTo>
                  <a:pt x="3291033" y="1991037"/>
                </a:lnTo>
                <a:lnTo>
                  <a:pt x="3281248" y="2036415"/>
                </a:lnTo>
                <a:lnTo>
                  <a:pt x="3270237" y="2081324"/>
                </a:lnTo>
                <a:lnTo>
                  <a:pt x="3258019" y="2125746"/>
                </a:lnTo>
                <a:lnTo>
                  <a:pt x="3244611" y="2169663"/>
                </a:lnTo>
                <a:lnTo>
                  <a:pt x="3230032" y="2213055"/>
                </a:lnTo>
                <a:lnTo>
                  <a:pt x="3214301" y="2255904"/>
                </a:lnTo>
                <a:lnTo>
                  <a:pt x="3197437" y="2298193"/>
                </a:lnTo>
                <a:lnTo>
                  <a:pt x="3179457" y="2339902"/>
                </a:lnTo>
                <a:lnTo>
                  <a:pt x="3160380" y="2381012"/>
                </a:lnTo>
                <a:lnTo>
                  <a:pt x="3140224" y="2421507"/>
                </a:lnTo>
                <a:lnTo>
                  <a:pt x="3119009" y="2461366"/>
                </a:lnTo>
                <a:lnTo>
                  <a:pt x="3096752" y="2500572"/>
                </a:lnTo>
                <a:lnTo>
                  <a:pt x="3073473" y="2539106"/>
                </a:lnTo>
                <a:lnTo>
                  <a:pt x="3049189" y="2576950"/>
                </a:lnTo>
                <a:lnTo>
                  <a:pt x="3023918" y="2614084"/>
                </a:lnTo>
                <a:lnTo>
                  <a:pt x="2997681" y="2650491"/>
                </a:lnTo>
                <a:lnTo>
                  <a:pt x="2970494" y="2686153"/>
                </a:lnTo>
                <a:lnTo>
                  <a:pt x="2942377" y="2721050"/>
                </a:lnTo>
                <a:lnTo>
                  <a:pt x="2913347" y="2755164"/>
                </a:lnTo>
                <a:lnTo>
                  <a:pt x="2883424" y="2788477"/>
                </a:lnTo>
                <a:lnTo>
                  <a:pt x="2852626" y="2820970"/>
                </a:lnTo>
                <a:lnTo>
                  <a:pt x="2820971" y="2852625"/>
                </a:lnTo>
                <a:lnTo>
                  <a:pt x="2788477" y="2883424"/>
                </a:lnTo>
                <a:lnTo>
                  <a:pt x="2755164" y="2913347"/>
                </a:lnTo>
                <a:lnTo>
                  <a:pt x="2721050" y="2942377"/>
                </a:lnTo>
                <a:lnTo>
                  <a:pt x="2686153" y="2970494"/>
                </a:lnTo>
                <a:lnTo>
                  <a:pt x="2650492" y="2997681"/>
                </a:lnTo>
                <a:lnTo>
                  <a:pt x="2614084" y="3023918"/>
                </a:lnTo>
                <a:lnTo>
                  <a:pt x="2576950" y="3049189"/>
                </a:lnTo>
                <a:lnTo>
                  <a:pt x="2539106" y="3073473"/>
                </a:lnTo>
                <a:lnTo>
                  <a:pt x="2500572" y="3096753"/>
                </a:lnTo>
                <a:lnTo>
                  <a:pt x="2461366" y="3119009"/>
                </a:lnTo>
                <a:lnTo>
                  <a:pt x="2421507" y="3140224"/>
                </a:lnTo>
                <a:lnTo>
                  <a:pt x="2381013" y="3160380"/>
                </a:lnTo>
                <a:lnTo>
                  <a:pt x="2339902" y="3179457"/>
                </a:lnTo>
                <a:lnTo>
                  <a:pt x="2298193" y="3197437"/>
                </a:lnTo>
                <a:lnTo>
                  <a:pt x="2255905" y="3214301"/>
                </a:lnTo>
                <a:lnTo>
                  <a:pt x="2213055" y="3230032"/>
                </a:lnTo>
                <a:lnTo>
                  <a:pt x="2169663" y="3244611"/>
                </a:lnTo>
                <a:lnTo>
                  <a:pt x="2125747" y="3258019"/>
                </a:lnTo>
                <a:lnTo>
                  <a:pt x="2081325" y="3270237"/>
                </a:lnTo>
                <a:lnTo>
                  <a:pt x="2036415" y="3281248"/>
                </a:lnTo>
                <a:lnTo>
                  <a:pt x="1991038" y="3291033"/>
                </a:lnTo>
                <a:lnTo>
                  <a:pt x="1945209" y="3299573"/>
                </a:lnTo>
                <a:lnTo>
                  <a:pt x="1898950" y="3306850"/>
                </a:lnTo>
                <a:lnTo>
                  <a:pt x="1852276" y="3312845"/>
                </a:lnTo>
                <a:lnTo>
                  <a:pt x="1805208" y="3317540"/>
                </a:lnTo>
                <a:lnTo>
                  <a:pt x="1757764" y="3320916"/>
                </a:lnTo>
                <a:lnTo>
                  <a:pt x="1709962" y="3322956"/>
                </a:lnTo>
                <a:lnTo>
                  <a:pt x="1661839" y="3323639"/>
                </a:lnTo>
                <a:close/>
              </a:path>
            </a:pathLst>
          </a:custGeom>
          <a:solidFill>
            <a:srgbClr val="004B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12879" y="6882301"/>
            <a:ext cx="3324860" cy="0"/>
          </a:xfrm>
          <a:custGeom>
            <a:avLst/>
            <a:gdLst/>
            <a:ahLst/>
            <a:cxnLst/>
            <a:rect l="l" t="t" r="r" b="b"/>
            <a:pathLst>
              <a:path w="3324860">
                <a:moveTo>
                  <a:pt x="0" y="0"/>
                </a:moveTo>
                <a:lnTo>
                  <a:pt x="3324333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60391" y="6463004"/>
            <a:ext cx="3175" cy="419734"/>
          </a:xfrm>
          <a:custGeom>
            <a:avLst/>
            <a:gdLst/>
            <a:ahLst/>
            <a:cxnLst/>
            <a:rect l="l" t="t" r="r" b="b"/>
            <a:pathLst>
              <a:path w="3175" h="419734">
                <a:moveTo>
                  <a:pt x="0" y="419228"/>
                </a:moveTo>
                <a:lnTo>
                  <a:pt x="2873" y="0"/>
                </a:lnTo>
              </a:path>
            </a:pathLst>
          </a:custGeom>
          <a:ln w="28343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12879" y="9244014"/>
            <a:ext cx="3324860" cy="0"/>
          </a:xfrm>
          <a:custGeom>
            <a:avLst/>
            <a:gdLst/>
            <a:ahLst/>
            <a:cxnLst/>
            <a:rect l="l" t="t" r="r" b="b"/>
            <a:pathLst>
              <a:path w="3324860">
                <a:moveTo>
                  <a:pt x="0" y="0"/>
                </a:moveTo>
                <a:lnTo>
                  <a:pt x="3324333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82130" y="6882301"/>
            <a:ext cx="3324860" cy="0"/>
          </a:xfrm>
          <a:custGeom>
            <a:avLst/>
            <a:gdLst/>
            <a:ahLst/>
            <a:cxnLst/>
            <a:rect l="l" t="t" r="r" b="b"/>
            <a:pathLst>
              <a:path w="3324859">
                <a:moveTo>
                  <a:pt x="0" y="0"/>
                </a:moveTo>
                <a:lnTo>
                  <a:pt x="3324333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42481" y="6463004"/>
            <a:ext cx="3175" cy="419734"/>
          </a:xfrm>
          <a:custGeom>
            <a:avLst/>
            <a:gdLst/>
            <a:ahLst/>
            <a:cxnLst/>
            <a:rect l="l" t="t" r="r" b="b"/>
            <a:pathLst>
              <a:path w="3175" h="419734">
                <a:moveTo>
                  <a:pt x="0" y="419228"/>
                </a:moveTo>
                <a:lnTo>
                  <a:pt x="2873" y="0"/>
                </a:lnTo>
              </a:path>
            </a:pathLst>
          </a:custGeom>
          <a:ln w="28343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82130" y="9244014"/>
            <a:ext cx="3324860" cy="0"/>
          </a:xfrm>
          <a:custGeom>
            <a:avLst/>
            <a:gdLst/>
            <a:ahLst/>
            <a:cxnLst/>
            <a:rect l="l" t="t" r="r" b="b"/>
            <a:pathLst>
              <a:path w="3324859">
                <a:moveTo>
                  <a:pt x="0" y="0"/>
                </a:moveTo>
                <a:lnTo>
                  <a:pt x="3324333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551380" y="6882301"/>
            <a:ext cx="3324860" cy="0"/>
          </a:xfrm>
          <a:custGeom>
            <a:avLst/>
            <a:gdLst/>
            <a:ahLst/>
            <a:cxnLst/>
            <a:rect l="l" t="t" r="r" b="b"/>
            <a:pathLst>
              <a:path w="3324859">
                <a:moveTo>
                  <a:pt x="0" y="0"/>
                </a:moveTo>
                <a:lnTo>
                  <a:pt x="3324333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211732" y="6463004"/>
            <a:ext cx="3175" cy="419734"/>
          </a:xfrm>
          <a:custGeom>
            <a:avLst/>
            <a:gdLst/>
            <a:ahLst/>
            <a:cxnLst/>
            <a:rect l="l" t="t" r="r" b="b"/>
            <a:pathLst>
              <a:path w="3175" h="419734">
                <a:moveTo>
                  <a:pt x="0" y="419228"/>
                </a:moveTo>
                <a:lnTo>
                  <a:pt x="2873" y="0"/>
                </a:lnTo>
              </a:path>
            </a:pathLst>
          </a:custGeom>
          <a:ln w="28343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551380" y="9244014"/>
            <a:ext cx="3324860" cy="0"/>
          </a:xfrm>
          <a:custGeom>
            <a:avLst/>
            <a:gdLst/>
            <a:ahLst/>
            <a:cxnLst/>
            <a:rect l="l" t="t" r="r" b="b"/>
            <a:pathLst>
              <a:path w="3324859">
                <a:moveTo>
                  <a:pt x="0" y="0"/>
                </a:moveTo>
                <a:lnTo>
                  <a:pt x="3324333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539627" y="4650202"/>
            <a:ext cx="10706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90" dirty="0">
                <a:solidFill>
                  <a:srgbClr val="FFFFFF"/>
                </a:solidFill>
                <a:latin typeface="맑은 고딕"/>
                <a:cs typeface="맑은 고딕"/>
              </a:rPr>
              <a:t>전영</a:t>
            </a:r>
            <a:r>
              <a:rPr sz="2800" b="1" spc="-15" dirty="0">
                <a:solidFill>
                  <a:srgbClr val="FFFFFF"/>
                </a:solidFill>
                <a:latin typeface="맑은 고딕"/>
                <a:cs typeface="맑은 고딕"/>
              </a:rPr>
              <a:t>주</a:t>
            </a:r>
            <a:endParaRPr sz="2800">
              <a:latin typeface="맑은 고딕"/>
              <a:cs typeface="맑은 고딕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39192" y="7185671"/>
            <a:ext cx="2471420" cy="968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4599"/>
              </a:lnSpc>
              <a:spcBef>
                <a:spcPts val="100"/>
              </a:spcBef>
            </a:pP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회원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75" dirty="0">
                <a:solidFill>
                  <a:srgbClr val="000D64"/>
                </a:solidFill>
                <a:latin typeface="맑은 고딕"/>
                <a:cs typeface="맑은 고딕"/>
              </a:rPr>
              <a:t>및</a:t>
            </a:r>
            <a:r>
              <a:rPr sz="1800" spc="7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회원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75" dirty="0">
                <a:solidFill>
                  <a:srgbClr val="000D64"/>
                </a:solidFill>
                <a:latin typeface="맑은 고딕"/>
                <a:cs typeface="맑은 고딕"/>
              </a:rPr>
              <a:t>별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상점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기능  </a:t>
            </a:r>
            <a:r>
              <a:rPr sz="1800" spc="-15" dirty="0">
                <a:solidFill>
                  <a:srgbClr val="000D64"/>
                </a:solidFill>
                <a:latin typeface="맑은 고딕"/>
                <a:cs typeface="맑은 고딕"/>
              </a:rPr>
              <a:t>Kakao </a:t>
            </a:r>
            <a:r>
              <a:rPr sz="1800" spc="-55" dirty="0">
                <a:solidFill>
                  <a:srgbClr val="000D64"/>
                </a:solidFill>
                <a:latin typeface="맑은 고딕"/>
                <a:cs typeface="맑은 고딕"/>
              </a:rPr>
              <a:t>Login을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통한  </a:t>
            </a:r>
            <a:r>
              <a:rPr sz="1800" spc="-114" dirty="0">
                <a:solidFill>
                  <a:srgbClr val="000D64"/>
                </a:solidFill>
                <a:latin typeface="맑은 고딕"/>
                <a:cs typeface="맑은 고딕"/>
              </a:rPr>
              <a:t>로그인/로그아웃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82191" y="8482976"/>
            <a:ext cx="2585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개인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75" dirty="0">
                <a:solidFill>
                  <a:srgbClr val="000D64"/>
                </a:solidFill>
                <a:latin typeface="맑은 고딕"/>
                <a:cs typeface="맑은 고딕"/>
              </a:rPr>
              <a:t>및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관리자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쪽지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시스템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608877" y="4650202"/>
            <a:ext cx="10706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90" dirty="0">
                <a:solidFill>
                  <a:srgbClr val="FFFFFF"/>
                </a:solidFill>
                <a:latin typeface="맑은 고딕"/>
                <a:cs typeface="맑은 고딕"/>
              </a:rPr>
              <a:t>심윤</a:t>
            </a:r>
            <a:r>
              <a:rPr sz="2800" b="1" spc="-15" dirty="0">
                <a:solidFill>
                  <a:srgbClr val="FFFFFF"/>
                </a:solidFill>
                <a:latin typeface="맑은 고딕"/>
                <a:cs typeface="맑은 고딕"/>
              </a:rPr>
              <a:t>호</a:t>
            </a:r>
            <a:endParaRPr sz="2800">
              <a:latin typeface="맑은 고딕"/>
              <a:cs typeface="맑은 고딕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03073" y="7185671"/>
            <a:ext cx="2632075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0" marR="5080" indent="-419734">
              <a:lnSpc>
                <a:spcPct val="114599"/>
              </a:lnSpc>
              <a:spcBef>
                <a:spcPts val="100"/>
              </a:spcBef>
            </a:pPr>
            <a:r>
              <a:rPr sz="1800" spc="-75" dirty="0">
                <a:solidFill>
                  <a:srgbClr val="000D64"/>
                </a:solidFill>
                <a:latin typeface="맑은 고딕"/>
                <a:cs typeface="맑은 고딕"/>
              </a:rPr>
              <a:t>websoket&amp;stomp를</a:t>
            </a:r>
            <a:r>
              <a:rPr sz="1800" spc="-31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사용한  실시간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경매</a:t>
            </a:r>
            <a:r>
              <a:rPr sz="1800" spc="-48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시스템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90596" y="8128645"/>
            <a:ext cx="2306955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0550" marR="5080" indent="-578485">
              <a:lnSpc>
                <a:spcPct val="114599"/>
              </a:lnSpc>
              <a:spcBef>
                <a:spcPts val="100"/>
              </a:spcBef>
            </a:pPr>
            <a:r>
              <a:rPr sz="1800" spc="-5" dirty="0">
                <a:solidFill>
                  <a:srgbClr val="000D64"/>
                </a:solidFill>
                <a:latin typeface="맑은 고딕"/>
                <a:cs typeface="맑은 고딕"/>
              </a:rPr>
              <a:t>KakaoPay</a:t>
            </a:r>
            <a:r>
              <a:rPr sz="1800" spc="-31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25" dirty="0">
                <a:solidFill>
                  <a:srgbClr val="000D64"/>
                </a:solidFill>
                <a:latin typeface="맑은 고딕"/>
                <a:cs typeface="맑은 고딕"/>
              </a:rPr>
              <a:t>API를</a:t>
            </a:r>
            <a:r>
              <a:rPr sz="1800" spc="-31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활용한 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결제</a:t>
            </a:r>
            <a:r>
              <a:rPr sz="1800" spc="-29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시스템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811777" y="4650202"/>
            <a:ext cx="8032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5" dirty="0">
                <a:solidFill>
                  <a:srgbClr val="FFFFFF"/>
                </a:solidFill>
                <a:latin typeface="맑은 고딕"/>
                <a:cs typeface="맑은 고딕"/>
              </a:rPr>
              <a:t>권</a:t>
            </a:r>
            <a:r>
              <a:rPr sz="2800" b="1" spc="-525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sz="2800" b="1" spc="-15" dirty="0">
                <a:solidFill>
                  <a:srgbClr val="FFFFFF"/>
                </a:solidFill>
                <a:latin typeface="맑은 고딕"/>
                <a:cs typeface="맑은 고딕"/>
              </a:rPr>
              <a:t>진</a:t>
            </a:r>
            <a:endParaRPr sz="2800">
              <a:latin typeface="맑은 고딕"/>
              <a:cs typeface="맑은 고딕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671256" y="7185671"/>
            <a:ext cx="3084195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9705" marR="5080" indent="-167640">
              <a:lnSpc>
                <a:spcPct val="114599"/>
              </a:lnSpc>
              <a:spcBef>
                <a:spcPts val="100"/>
              </a:spcBef>
            </a:pPr>
            <a:r>
              <a:rPr sz="1800" spc="-15" dirty="0">
                <a:solidFill>
                  <a:srgbClr val="000D64"/>
                </a:solidFill>
                <a:latin typeface="맑은 고딕"/>
                <a:cs typeface="맑은 고딕"/>
              </a:rPr>
              <a:t>Kakao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지도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325" dirty="0">
                <a:solidFill>
                  <a:srgbClr val="000D64"/>
                </a:solidFill>
                <a:latin typeface="맑은 고딕"/>
                <a:cs typeface="맑은 고딕"/>
              </a:rPr>
              <a:t>&amp;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채널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25" dirty="0">
                <a:solidFill>
                  <a:srgbClr val="000D64"/>
                </a:solidFill>
                <a:latin typeface="맑은 고딕"/>
                <a:cs typeface="맑은 고딕"/>
              </a:rPr>
              <a:t>API를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활용한  고객센터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75" dirty="0">
                <a:solidFill>
                  <a:srgbClr val="000D64"/>
                </a:solidFill>
                <a:latin typeface="맑은 고딕"/>
                <a:cs typeface="맑은 고딕"/>
              </a:rPr>
              <a:t>및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공지사항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시스템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012518" y="8128645"/>
            <a:ext cx="2401570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7540" marR="5080" indent="-625475">
              <a:lnSpc>
                <a:spcPct val="114599"/>
              </a:lnSpc>
              <a:spcBef>
                <a:spcPts val="100"/>
              </a:spcBef>
            </a:pPr>
            <a:r>
              <a:rPr sz="1800" spc="50" dirty="0">
                <a:solidFill>
                  <a:srgbClr val="000D64"/>
                </a:solidFill>
                <a:latin typeface="맑은 고딕"/>
                <a:cs typeface="맑은 고딕"/>
              </a:rPr>
              <a:t>Java</a:t>
            </a:r>
            <a:r>
              <a:rPr sz="1800" spc="-31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30" dirty="0">
                <a:solidFill>
                  <a:srgbClr val="000D64"/>
                </a:solidFill>
                <a:latin typeface="맑은 고딕"/>
                <a:cs typeface="맑은 고딕"/>
              </a:rPr>
              <a:t>Mail</a:t>
            </a:r>
            <a:r>
              <a:rPr sz="1800" spc="-31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30" dirty="0">
                <a:solidFill>
                  <a:srgbClr val="000D64"/>
                </a:solidFill>
                <a:latin typeface="맑은 고딕"/>
                <a:cs typeface="맑은 고딕"/>
              </a:rPr>
              <a:t>Sender를</a:t>
            </a:r>
            <a:r>
              <a:rPr sz="1800" spc="-31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통한 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이메일</a:t>
            </a:r>
            <a:r>
              <a:rPr sz="1800" spc="-29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문의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221400" y="1158562"/>
            <a:ext cx="12259310" cy="0"/>
          </a:xfrm>
          <a:custGeom>
            <a:avLst/>
            <a:gdLst/>
            <a:ahLst/>
            <a:cxnLst/>
            <a:rect l="l" t="t" r="r" b="b"/>
            <a:pathLst>
              <a:path w="12259310">
                <a:moveTo>
                  <a:pt x="0" y="0"/>
                </a:moveTo>
                <a:lnTo>
                  <a:pt x="12258742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9769" y="675695"/>
            <a:ext cx="346138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b="1" spc="-10" dirty="0">
                <a:solidFill>
                  <a:srgbClr val="004BC7"/>
                </a:solidFill>
                <a:latin typeface="맑은 고딕"/>
                <a:cs typeface="맑은 고딕"/>
              </a:rPr>
              <a:t>팀원</a:t>
            </a:r>
            <a:r>
              <a:rPr sz="6500" b="1" spc="-12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6500" b="1" spc="-10" dirty="0">
                <a:solidFill>
                  <a:srgbClr val="004BC7"/>
                </a:solidFill>
                <a:latin typeface="맑은 고딕"/>
                <a:cs typeface="맑은 고딕"/>
              </a:rPr>
              <a:t>소개</a:t>
            </a:r>
            <a:endParaRPr sz="6500">
              <a:latin typeface="맑은 고딕"/>
              <a:cs typeface="맑은 고딕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094802" y="3135909"/>
            <a:ext cx="3324225" cy="3324225"/>
          </a:xfrm>
          <a:custGeom>
            <a:avLst/>
            <a:gdLst/>
            <a:ahLst/>
            <a:cxnLst/>
            <a:rect l="l" t="t" r="r" b="b"/>
            <a:pathLst>
              <a:path w="3324225" h="3324225">
                <a:moveTo>
                  <a:pt x="1661837" y="3323639"/>
                </a:moveTo>
                <a:lnTo>
                  <a:pt x="1613677" y="3322956"/>
                </a:lnTo>
                <a:lnTo>
                  <a:pt x="1565875" y="3320916"/>
                </a:lnTo>
                <a:lnTo>
                  <a:pt x="1518431" y="3317540"/>
                </a:lnTo>
                <a:lnTo>
                  <a:pt x="1471363" y="3312845"/>
                </a:lnTo>
                <a:lnTo>
                  <a:pt x="1424690" y="3306849"/>
                </a:lnTo>
                <a:lnTo>
                  <a:pt x="1378430" y="3299573"/>
                </a:lnTo>
                <a:lnTo>
                  <a:pt x="1332602" y="3291033"/>
                </a:lnTo>
                <a:lnTo>
                  <a:pt x="1287224" y="3281248"/>
                </a:lnTo>
                <a:lnTo>
                  <a:pt x="1242315" y="3270237"/>
                </a:lnTo>
                <a:lnTo>
                  <a:pt x="1197893" y="3258019"/>
                </a:lnTo>
                <a:lnTo>
                  <a:pt x="1153976" y="3244611"/>
                </a:lnTo>
                <a:lnTo>
                  <a:pt x="1110584" y="3230032"/>
                </a:lnTo>
                <a:lnTo>
                  <a:pt x="1067735" y="3214301"/>
                </a:lnTo>
                <a:lnTo>
                  <a:pt x="1025446" y="3197437"/>
                </a:lnTo>
                <a:lnTo>
                  <a:pt x="983737" y="3179457"/>
                </a:lnTo>
                <a:lnTo>
                  <a:pt x="942626" y="3160380"/>
                </a:lnTo>
                <a:lnTo>
                  <a:pt x="902132" y="3140224"/>
                </a:lnTo>
                <a:lnTo>
                  <a:pt x="862273" y="3119009"/>
                </a:lnTo>
                <a:lnTo>
                  <a:pt x="823067" y="3096752"/>
                </a:lnTo>
                <a:lnTo>
                  <a:pt x="784533" y="3073473"/>
                </a:lnTo>
                <a:lnTo>
                  <a:pt x="746689" y="3049189"/>
                </a:lnTo>
                <a:lnTo>
                  <a:pt x="709555" y="3023918"/>
                </a:lnTo>
                <a:lnTo>
                  <a:pt x="673147" y="2997681"/>
                </a:lnTo>
                <a:lnTo>
                  <a:pt x="637486" y="2970494"/>
                </a:lnTo>
                <a:lnTo>
                  <a:pt x="602589" y="2942376"/>
                </a:lnTo>
                <a:lnTo>
                  <a:pt x="568475" y="2913347"/>
                </a:lnTo>
                <a:lnTo>
                  <a:pt x="535162" y="2883424"/>
                </a:lnTo>
                <a:lnTo>
                  <a:pt x="502668" y="2852625"/>
                </a:lnTo>
                <a:lnTo>
                  <a:pt x="471013" y="2820970"/>
                </a:lnTo>
                <a:lnTo>
                  <a:pt x="440215" y="2788477"/>
                </a:lnTo>
                <a:lnTo>
                  <a:pt x="410292" y="2755164"/>
                </a:lnTo>
                <a:lnTo>
                  <a:pt x="381262" y="2721050"/>
                </a:lnTo>
                <a:lnTo>
                  <a:pt x="353145" y="2686153"/>
                </a:lnTo>
                <a:lnTo>
                  <a:pt x="325958" y="2650491"/>
                </a:lnTo>
                <a:lnTo>
                  <a:pt x="299720" y="2614084"/>
                </a:lnTo>
                <a:lnTo>
                  <a:pt x="274450" y="2576949"/>
                </a:lnTo>
                <a:lnTo>
                  <a:pt x="250166" y="2539106"/>
                </a:lnTo>
                <a:lnTo>
                  <a:pt x="226886" y="2500572"/>
                </a:lnTo>
                <a:lnTo>
                  <a:pt x="204630" y="2461366"/>
                </a:lnTo>
                <a:lnTo>
                  <a:pt x="183414" y="2421507"/>
                </a:lnTo>
                <a:lnTo>
                  <a:pt x="163259" y="2381012"/>
                </a:lnTo>
                <a:lnTo>
                  <a:pt x="144182" y="2339902"/>
                </a:lnTo>
                <a:lnTo>
                  <a:pt x="126202" y="2298193"/>
                </a:lnTo>
                <a:lnTo>
                  <a:pt x="109337" y="2255904"/>
                </a:lnTo>
                <a:lnTo>
                  <a:pt x="93606" y="2213055"/>
                </a:lnTo>
                <a:lnTo>
                  <a:pt x="79028" y="2169662"/>
                </a:lnTo>
                <a:lnTo>
                  <a:pt x="65620" y="2125746"/>
                </a:lnTo>
                <a:lnTo>
                  <a:pt x="53401" y="2081324"/>
                </a:lnTo>
                <a:lnTo>
                  <a:pt x="42391" y="2036415"/>
                </a:lnTo>
                <a:lnTo>
                  <a:pt x="32606" y="1991037"/>
                </a:lnTo>
                <a:lnTo>
                  <a:pt x="24066" y="1945209"/>
                </a:lnTo>
                <a:lnTo>
                  <a:pt x="16789" y="1898949"/>
                </a:lnTo>
                <a:lnTo>
                  <a:pt x="10794" y="1852276"/>
                </a:lnTo>
                <a:lnTo>
                  <a:pt x="6099" y="1805208"/>
                </a:lnTo>
                <a:lnTo>
                  <a:pt x="2722" y="1757763"/>
                </a:lnTo>
                <a:lnTo>
                  <a:pt x="683" y="1709961"/>
                </a:lnTo>
                <a:lnTo>
                  <a:pt x="0" y="1661788"/>
                </a:lnTo>
                <a:lnTo>
                  <a:pt x="683" y="1613678"/>
                </a:lnTo>
                <a:lnTo>
                  <a:pt x="2722" y="1565876"/>
                </a:lnTo>
                <a:lnTo>
                  <a:pt x="6099" y="1518431"/>
                </a:lnTo>
                <a:lnTo>
                  <a:pt x="10794" y="1471363"/>
                </a:lnTo>
                <a:lnTo>
                  <a:pt x="16789" y="1424690"/>
                </a:lnTo>
                <a:lnTo>
                  <a:pt x="24066" y="1378430"/>
                </a:lnTo>
                <a:lnTo>
                  <a:pt x="32606" y="1332602"/>
                </a:lnTo>
                <a:lnTo>
                  <a:pt x="42391" y="1287224"/>
                </a:lnTo>
                <a:lnTo>
                  <a:pt x="53401" y="1242315"/>
                </a:lnTo>
                <a:lnTo>
                  <a:pt x="65620" y="1197893"/>
                </a:lnTo>
                <a:lnTo>
                  <a:pt x="79028" y="1153977"/>
                </a:lnTo>
                <a:lnTo>
                  <a:pt x="93606" y="1110585"/>
                </a:lnTo>
                <a:lnTo>
                  <a:pt x="109337" y="1067735"/>
                </a:lnTo>
                <a:lnTo>
                  <a:pt x="126202" y="1025446"/>
                </a:lnTo>
                <a:lnTo>
                  <a:pt x="144182" y="983738"/>
                </a:lnTo>
                <a:lnTo>
                  <a:pt x="163259" y="942627"/>
                </a:lnTo>
                <a:lnTo>
                  <a:pt x="183414" y="902132"/>
                </a:lnTo>
                <a:lnTo>
                  <a:pt x="204630" y="862273"/>
                </a:lnTo>
                <a:lnTo>
                  <a:pt x="226886" y="823067"/>
                </a:lnTo>
                <a:lnTo>
                  <a:pt x="250166" y="784533"/>
                </a:lnTo>
                <a:lnTo>
                  <a:pt x="274450" y="746690"/>
                </a:lnTo>
                <a:lnTo>
                  <a:pt x="299720" y="709555"/>
                </a:lnTo>
                <a:lnTo>
                  <a:pt x="325958" y="673148"/>
                </a:lnTo>
                <a:lnTo>
                  <a:pt x="353145" y="637486"/>
                </a:lnTo>
                <a:lnTo>
                  <a:pt x="381262" y="602589"/>
                </a:lnTo>
                <a:lnTo>
                  <a:pt x="410292" y="568475"/>
                </a:lnTo>
                <a:lnTo>
                  <a:pt x="440215" y="535162"/>
                </a:lnTo>
                <a:lnTo>
                  <a:pt x="471013" y="502669"/>
                </a:lnTo>
                <a:lnTo>
                  <a:pt x="502668" y="471014"/>
                </a:lnTo>
                <a:lnTo>
                  <a:pt x="535162" y="440215"/>
                </a:lnTo>
                <a:lnTo>
                  <a:pt x="568475" y="410292"/>
                </a:lnTo>
                <a:lnTo>
                  <a:pt x="602589" y="381263"/>
                </a:lnTo>
                <a:lnTo>
                  <a:pt x="637486" y="353145"/>
                </a:lnTo>
                <a:lnTo>
                  <a:pt x="673147" y="325958"/>
                </a:lnTo>
                <a:lnTo>
                  <a:pt x="709555" y="299721"/>
                </a:lnTo>
                <a:lnTo>
                  <a:pt x="746689" y="274451"/>
                </a:lnTo>
                <a:lnTo>
                  <a:pt x="784533" y="250166"/>
                </a:lnTo>
                <a:lnTo>
                  <a:pt x="823067" y="226887"/>
                </a:lnTo>
                <a:lnTo>
                  <a:pt x="862273" y="204630"/>
                </a:lnTo>
                <a:lnTo>
                  <a:pt x="902132" y="183415"/>
                </a:lnTo>
                <a:lnTo>
                  <a:pt x="942626" y="163259"/>
                </a:lnTo>
                <a:lnTo>
                  <a:pt x="983737" y="144182"/>
                </a:lnTo>
                <a:lnTo>
                  <a:pt x="1025446" y="126202"/>
                </a:lnTo>
                <a:lnTo>
                  <a:pt x="1067735" y="109338"/>
                </a:lnTo>
                <a:lnTo>
                  <a:pt x="1110584" y="93607"/>
                </a:lnTo>
                <a:lnTo>
                  <a:pt x="1153976" y="79028"/>
                </a:lnTo>
                <a:lnTo>
                  <a:pt x="1197893" y="65620"/>
                </a:lnTo>
                <a:lnTo>
                  <a:pt x="1242315" y="53402"/>
                </a:lnTo>
                <a:lnTo>
                  <a:pt x="1287224" y="42391"/>
                </a:lnTo>
                <a:lnTo>
                  <a:pt x="1332602" y="32606"/>
                </a:lnTo>
                <a:lnTo>
                  <a:pt x="1378430" y="24066"/>
                </a:lnTo>
                <a:lnTo>
                  <a:pt x="1424690" y="16790"/>
                </a:lnTo>
                <a:lnTo>
                  <a:pt x="1471363" y="10794"/>
                </a:lnTo>
                <a:lnTo>
                  <a:pt x="1518431" y="6099"/>
                </a:lnTo>
                <a:lnTo>
                  <a:pt x="1565875" y="2723"/>
                </a:lnTo>
                <a:lnTo>
                  <a:pt x="1613677" y="683"/>
                </a:lnTo>
                <a:lnTo>
                  <a:pt x="1661819" y="0"/>
                </a:lnTo>
                <a:lnTo>
                  <a:pt x="1709961" y="683"/>
                </a:lnTo>
                <a:lnTo>
                  <a:pt x="1757763" y="2723"/>
                </a:lnTo>
                <a:lnTo>
                  <a:pt x="1805207" y="6099"/>
                </a:lnTo>
                <a:lnTo>
                  <a:pt x="1852275" y="10794"/>
                </a:lnTo>
                <a:lnTo>
                  <a:pt x="1898949" y="16790"/>
                </a:lnTo>
                <a:lnTo>
                  <a:pt x="1945209" y="24066"/>
                </a:lnTo>
                <a:lnTo>
                  <a:pt x="1991037" y="32606"/>
                </a:lnTo>
                <a:lnTo>
                  <a:pt x="2036415" y="42391"/>
                </a:lnTo>
                <a:lnTo>
                  <a:pt x="2081324" y="53402"/>
                </a:lnTo>
                <a:lnTo>
                  <a:pt x="2125746" y="65620"/>
                </a:lnTo>
                <a:lnTo>
                  <a:pt x="2169662" y="79028"/>
                </a:lnTo>
                <a:lnTo>
                  <a:pt x="2213054" y="93607"/>
                </a:lnTo>
                <a:lnTo>
                  <a:pt x="2255904" y="109338"/>
                </a:lnTo>
                <a:lnTo>
                  <a:pt x="2298192" y="126202"/>
                </a:lnTo>
                <a:lnTo>
                  <a:pt x="2339901" y="144182"/>
                </a:lnTo>
                <a:lnTo>
                  <a:pt x="2381012" y="163259"/>
                </a:lnTo>
                <a:lnTo>
                  <a:pt x="2421507" y="183415"/>
                </a:lnTo>
                <a:lnTo>
                  <a:pt x="2461366" y="204630"/>
                </a:lnTo>
                <a:lnTo>
                  <a:pt x="2500572" y="226887"/>
                </a:lnTo>
                <a:lnTo>
                  <a:pt x="2539106" y="250166"/>
                </a:lnTo>
                <a:lnTo>
                  <a:pt x="2576949" y="274451"/>
                </a:lnTo>
                <a:lnTo>
                  <a:pt x="2614084" y="299721"/>
                </a:lnTo>
                <a:lnTo>
                  <a:pt x="2650491" y="325958"/>
                </a:lnTo>
                <a:lnTo>
                  <a:pt x="2686152" y="353145"/>
                </a:lnTo>
                <a:lnTo>
                  <a:pt x="2721050" y="381263"/>
                </a:lnTo>
                <a:lnTo>
                  <a:pt x="2755164" y="410292"/>
                </a:lnTo>
                <a:lnTo>
                  <a:pt x="2788477" y="440215"/>
                </a:lnTo>
                <a:lnTo>
                  <a:pt x="2820970" y="471014"/>
                </a:lnTo>
                <a:lnTo>
                  <a:pt x="2852625" y="502669"/>
                </a:lnTo>
                <a:lnTo>
                  <a:pt x="2883424" y="535162"/>
                </a:lnTo>
                <a:lnTo>
                  <a:pt x="2913347" y="568475"/>
                </a:lnTo>
                <a:lnTo>
                  <a:pt x="2942376" y="602589"/>
                </a:lnTo>
                <a:lnTo>
                  <a:pt x="2970494" y="637486"/>
                </a:lnTo>
                <a:lnTo>
                  <a:pt x="2997680" y="673148"/>
                </a:lnTo>
                <a:lnTo>
                  <a:pt x="3023918" y="709555"/>
                </a:lnTo>
                <a:lnTo>
                  <a:pt x="3049188" y="746690"/>
                </a:lnTo>
                <a:lnTo>
                  <a:pt x="3073473" y="784533"/>
                </a:lnTo>
                <a:lnTo>
                  <a:pt x="3096752" y="823067"/>
                </a:lnTo>
                <a:lnTo>
                  <a:pt x="3119009" y="862273"/>
                </a:lnTo>
                <a:lnTo>
                  <a:pt x="3140224" y="902132"/>
                </a:lnTo>
                <a:lnTo>
                  <a:pt x="3160379" y="942627"/>
                </a:lnTo>
                <a:lnTo>
                  <a:pt x="3179456" y="983738"/>
                </a:lnTo>
                <a:lnTo>
                  <a:pt x="3197436" y="1025446"/>
                </a:lnTo>
                <a:lnTo>
                  <a:pt x="3214301" y="1067735"/>
                </a:lnTo>
                <a:lnTo>
                  <a:pt x="3230032" y="1110585"/>
                </a:lnTo>
                <a:lnTo>
                  <a:pt x="3244611" y="1153977"/>
                </a:lnTo>
                <a:lnTo>
                  <a:pt x="3258018" y="1197893"/>
                </a:lnTo>
                <a:lnTo>
                  <a:pt x="3270237" y="1242315"/>
                </a:lnTo>
                <a:lnTo>
                  <a:pt x="3281248" y="1287224"/>
                </a:lnTo>
                <a:lnTo>
                  <a:pt x="3291032" y="1332602"/>
                </a:lnTo>
                <a:lnTo>
                  <a:pt x="3299572" y="1378430"/>
                </a:lnTo>
                <a:lnTo>
                  <a:pt x="3306849" y="1424690"/>
                </a:lnTo>
                <a:lnTo>
                  <a:pt x="3312844" y="1471363"/>
                </a:lnTo>
                <a:lnTo>
                  <a:pt x="3317539" y="1518431"/>
                </a:lnTo>
                <a:lnTo>
                  <a:pt x="3320916" y="1565876"/>
                </a:lnTo>
                <a:lnTo>
                  <a:pt x="3322955" y="1613678"/>
                </a:lnTo>
                <a:lnTo>
                  <a:pt x="3323638" y="1661820"/>
                </a:lnTo>
                <a:lnTo>
                  <a:pt x="3322955" y="1709961"/>
                </a:lnTo>
                <a:lnTo>
                  <a:pt x="3320916" y="1757763"/>
                </a:lnTo>
                <a:lnTo>
                  <a:pt x="3317539" y="1805208"/>
                </a:lnTo>
                <a:lnTo>
                  <a:pt x="3312844" y="1852276"/>
                </a:lnTo>
                <a:lnTo>
                  <a:pt x="3306849" y="1898949"/>
                </a:lnTo>
                <a:lnTo>
                  <a:pt x="3299572" y="1945209"/>
                </a:lnTo>
                <a:lnTo>
                  <a:pt x="3291032" y="1991037"/>
                </a:lnTo>
                <a:lnTo>
                  <a:pt x="3281248" y="2036415"/>
                </a:lnTo>
                <a:lnTo>
                  <a:pt x="3270237" y="2081324"/>
                </a:lnTo>
                <a:lnTo>
                  <a:pt x="3258018" y="2125746"/>
                </a:lnTo>
                <a:lnTo>
                  <a:pt x="3244611" y="2169662"/>
                </a:lnTo>
                <a:lnTo>
                  <a:pt x="3230032" y="2213055"/>
                </a:lnTo>
                <a:lnTo>
                  <a:pt x="3214301" y="2255904"/>
                </a:lnTo>
                <a:lnTo>
                  <a:pt x="3197436" y="2298193"/>
                </a:lnTo>
                <a:lnTo>
                  <a:pt x="3179456" y="2339902"/>
                </a:lnTo>
                <a:lnTo>
                  <a:pt x="3160379" y="2381012"/>
                </a:lnTo>
                <a:lnTo>
                  <a:pt x="3140224" y="2421507"/>
                </a:lnTo>
                <a:lnTo>
                  <a:pt x="3119009" y="2461366"/>
                </a:lnTo>
                <a:lnTo>
                  <a:pt x="3096752" y="2500572"/>
                </a:lnTo>
                <a:lnTo>
                  <a:pt x="3073473" y="2539106"/>
                </a:lnTo>
                <a:lnTo>
                  <a:pt x="3049188" y="2576949"/>
                </a:lnTo>
                <a:lnTo>
                  <a:pt x="3023918" y="2614084"/>
                </a:lnTo>
                <a:lnTo>
                  <a:pt x="2997680" y="2650491"/>
                </a:lnTo>
                <a:lnTo>
                  <a:pt x="2970494" y="2686153"/>
                </a:lnTo>
                <a:lnTo>
                  <a:pt x="2942376" y="2721050"/>
                </a:lnTo>
                <a:lnTo>
                  <a:pt x="2913347" y="2755164"/>
                </a:lnTo>
                <a:lnTo>
                  <a:pt x="2883424" y="2788477"/>
                </a:lnTo>
                <a:lnTo>
                  <a:pt x="2852625" y="2820970"/>
                </a:lnTo>
                <a:lnTo>
                  <a:pt x="2820970" y="2852625"/>
                </a:lnTo>
                <a:lnTo>
                  <a:pt x="2788477" y="2883424"/>
                </a:lnTo>
                <a:lnTo>
                  <a:pt x="2755164" y="2913347"/>
                </a:lnTo>
                <a:lnTo>
                  <a:pt x="2721050" y="2942376"/>
                </a:lnTo>
                <a:lnTo>
                  <a:pt x="2686152" y="2970494"/>
                </a:lnTo>
                <a:lnTo>
                  <a:pt x="2650491" y="2997681"/>
                </a:lnTo>
                <a:lnTo>
                  <a:pt x="2614084" y="3023918"/>
                </a:lnTo>
                <a:lnTo>
                  <a:pt x="2576949" y="3049189"/>
                </a:lnTo>
                <a:lnTo>
                  <a:pt x="2539106" y="3073473"/>
                </a:lnTo>
                <a:lnTo>
                  <a:pt x="2500572" y="3096752"/>
                </a:lnTo>
                <a:lnTo>
                  <a:pt x="2461366" y="3119009"/>
                </a:lnTo>
                <a:lnTo>
                  <a:pt x="2421507" y="3140224"/>
                </a:lnTo>
                <a:lnTo>
                  <a:pt x="2381012" y="3160380"/>
                </a:lnTo>
                <a:lnTo>
                  <a:pt x="2339901" y="3179457"/>
                </a:lnTo>
                <a:lnTo>
                  <a:pt x="2298192" y="3197437"/>
                </a:lnTo>
                <a:lnTo>
                  <a:pt x="2255904" y="3214301"/>
                </a:lnTo>
                <a:lnTo>
                  <a:pt x="2213054" y="3230032"/>
                </a:lnTo>
                <a:lnTo>
                  <a:pt x="2169662" y="3244611"/>
                </a:lnTo>
                <a:lnTo>
                  <a:pt x="2125746" y="3258019"/>
                </a:lnTo>
                <a:lnTo>
                  <a:pt x="2081324" y="3270237"/>
                </a:lnTo>
                <a:lnTo>
                  <a:pt x="2036415" y="3281248"/>
                </a:lnTo>
                <a:lnTo>
                  <a:pt x="1991037" y="3291033"/>
                </a:lnTo>
                <a:lnTo>
                  <a:pt x="1945209" y="3299573"/>
                </a:lnTo>
                <a:lnTo>
                  <a:pt x="1898949" y="3306849"/>
                </a:lnTo>
                <a:lnTo>
                  <a:pt x="1852275" y="3312845"/>
                </a:lnTo>
                <a:lnTo>
                  <a:pt x="1805207" y="3317540"/>
                </a:lnTo>
                <a:lnTo>
                  <a:pt x="1757763" y="3320916"/>
                </a:lnTo>
                <a:lnTo>
                  <a:pt x="1709961" y="3322956"/>
                </a:lnTo>
                <a:lnTo>
                  <a:pt x="1661837" y="3323639"/>
                </a:lnTo>
                <a:close/>
              </a:path>
            </a:pathLst>
          </a:custGeom>
          <a:solidFill>
            <a:srgbClr val="004B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350948" y="3135909"/>
            <a:ext cx="3324225" cy="3324225"/>
          </a:xfrm>
          <a:custGeom>
            <a:avLst/>
            <a:gdLst/>
            <a:ahLst/>
            <a:cxnLst/>
            <a:rect l="l" t="t" r="r" b="b"/>
            <a:pathLst>
              <a:path w="3324225" h="3324225">
                <a:moveTo>
                  <a:pt x="1661837" y="3323639"/>
                </a:moveTo>
                <a:lnTo>
                  <a:pt x="1613678" y="3322956"/>
                </a:lnTo>
                <a:lnTo>
                  <a:pt x="1565876" y="3320916"/>
                </a:lnTo>
                <a:lnTo>
                  <a:pt x="1518431" y="3317540"/>
                </a:lnTo>
                <a:lnTo>
                  <a:pt x="1471363" y="3312845"/>
                </a:lnTo>
                <a:lnTo>
                  <a:pt x="1424690" y="3306849"/>
                </a:lnTo>
                <a:lnTo>
                  <a:pt x="1378430" y="3299573"/>
                </a:lnTo>
                <a:lnTo>
                  <a:pt x="1332602" y="3291033"/>
                </a:lnTo>
                <a:lnTo>
                  <a:pt x="1287224" y="3281248"/>
                </a:lnTo>
                <a:lnTo>
                  <a:pt x="1242315" y="3270237"/>
                </a:lnTo>
                <a:lnTo>
                  <a:pt x="1197893" y="3258019"/>
                </a:lnTo>
                <a:lnTo>
                  <a:pt x="1153977" y="3244611"/>
                </a:lnTo>
                <a:lnTo>
                  <a:pt x="1110584" y="3230032"/>
                </a:lnTo>
                <a:lnTo>
                  <a:pt x="1067735" y="3214301"/>
                </a:lnTo>
                <a:lnTo>
                  <a:pt x="1025446" y="3197437"/>
                </a:lnTo>
                <a:lnTo>
                  <a:pt x="983738" y="3179457"/>
                </a:lnTo>
                <a:lnTo>
                  <a:pt x="942627" y="3160380"/>
                </a:lnTo>
                <a:lnTo>
                  <a:pt x="902132" y="3140224"/>
                </a:lnTo>
                <a:lnTo>
                  <a:pt x="862273" y="3119009"/>
                </a:lnTo>
                <a:lnTo>
                  <a:pt x="823067" y="3096752"/>
                </a:lnTo>
                <a:lnTo>
                  <a:pt x="784533" y="3073473"/>
                </a:lnTo>
                <a:lnTo>
                  <a:pt x="746690" y="3049189"/>
                </a:lnTo>
                <a:lnTo>
                  <a:pt x="709555" y="3023918"/>
                </a:lnTo>
                <a:lnTo>
                  <a:pt x="673148" y="2997681"/>
                </a:lnTo>
                <a:lnTo>
                  <a:pt x="637486" y="2970494"/>
                </a:lnTo>
                <a:lnTo>
                  <a:pt x="602589" y="2942376"/>
                </a:lnTo>
                <a:lnTo>
                  <a:pt x="568475" y="2913347"/>
                </a:lnTo>
                <a:lnTo>
                  <a:pt x="535162" y="2883424"/>
                </a:lnTo>
                <a:lnTo>
                  <a:pt x="502669" y="2852625"/>
                </a:lnTo>
                <a:lnTo>
                  <a:pt x="471014" y="2820970"/>
                </a:lnTo>
                <a:lnTo>
                  <a:pt x="440215" y="2788477"/>
                </a:lnTo>
                <a:lnTo>
                  <a:pt x="410292" y="2755164"/>
                </a:lnTo>
                <a:lnTo>
                  <a:pt x="381263" y="2721050"/>
                </a:lnTo>
                <a:lnTo>
                  <a:pt x="353145" y="2686153"/>
                </a:lnTo>
                <a:lnTo>
                  <a:pt x="325958" y="2650491"/>
                </a:lnTo>
                <a:lnTo>
                  <a:pt x="299721" y="2614084"/>
                </a:lnTo>
                <a:lnTo>
                  <a:pt x="274450" y="2576949"/>
                </a:lnTo>
                <a:lnTo>
                  <a:pt x="250166" y="2539106"/>
                </a:lnTo>
                <a:lnTo>
                  <a:pt x="226887" y="2500572"/>
                </a:lnTo>
                <a:lnTo>
                  <a:pt x="204630" y="2461366"/>
                </a:lnTo>
                <a:lnTo>
                  <a:pt x="183415" y="2421507"/>
                </a:lnTo>
                <a:lnTo>
                  <a:pt x="163259" y="2381012"/>
                </a:lnTo>
                <a:lnTo>
                  <a:pt x="144182" y="2339902"/>
                </a:lnTo>
                <a:lnTo>
                  <a:pt x="126202" y="2298193"/>
                </a:lnTo>
                <a:lnTo>
                  <a:pt x="109338" y="2255904"/>
                </a:lnTo>
                <a:lnTo>
                  <a:pt x="93607" y="2213055"/>
                </a:lnTo>
                <a:lnTo>
                  <a:pt x="79028" y="2169662"/>
                </a:lnTo>
                <a:lnTo>
                  <a:pt x="65620" y="2125746"/>
                </a:lnTo>
                <a:lnTo>
                  <a:pt x="53402" y="2081324"/>
                </a:lnTo>
                <a:lnTo>
                  <a:pt x="42391" y="2036415"/>
                </a:lnTo>
                <a:lnTo>
                  <a:pt x="32606" y="1991037"/>
                </a:lnTo>
                <a:lnTo>
                  <a:pt x="24066" y="1945209"/>
                </a:lnTo>
                <a:lnTo>
                  <a:pt x="16790" y="1898949"/>
                </a:lnTo>
                <a:lnTo>
                  <a:pt x="10794" y="1852276"/>
                </a:lnTo>
                <a:lnTo>
                  <a:pt x="6099" y="1805208"/>
                </a:lnTo>
                <a:lnTo>
                  <a:pt x="2723" y="1757763"/>
                </a:lnTo>
                <a:lnTo>
                  <a:pt x="683" y="1709961"/>
                </a:lnTo>
                <a:lnTo>
                  <a:pt x="0" y="1661821"/>
                </a:lnTo>
                <a:lnTo>
                  <a:pt x="683" y="1613678"/>
                </a:lnTo>
                <a:lnTo>
                  <a:pt x="2723" y="1565876"/>
                </a:lnTo>
                <a:lnTo>
                  <a:pt x="6099" y="1518431"/>
                </a:lnTo>
                <a:lnTo>
                  <a:pt x="10794" y="1471363"/>
                </a:lnTo>
                <a:lnTo>
                  <a:pt x="16790" y="1424690"/>
                </a:lnTo>
                <a:lnTo>
                  <a:pt x="24066" y="1378430"/>
                </a:lnTo>
                <a:lnTo>
                  <a:pt x="32606" y="1332602"/>
                </a:lnTo>
                <a:lnTo>
                  <a:pt x="42391" y="1287224"/>
                </a:lnTo>
                <a:lnTo>
                  <a:pt x="53402" y="1242315"/>
                </a:lnTo>
                <a:lnTo>
                  <a:pt x="65620" y="1197893"/>
                </a:lnTo>
                <a:lnTo>
                  <a:pt x="79028" y="1153977"/>
                </a:lnTo>
                <a:lnTo>
                  <a:pt x="93607" y="1110585"/>
                </a:lnTo>
                <a:lnTo>
                  <a:pt x="109338" y="1067735"/>
                </a:lnTo>
                <a:lnTo>
                  <a:pt x="126202" y="1025446"/>
                </a:lnTo>
                <a:lnTo>
                  <a:pt x="144182" y="983738"/>
                </a:lnTo>
                <a:lnTo>
                  <a:pt x="163259" y="942627"/>
                </a:lnTo>
                <a:lnTo>
                  <a:pt x="183415" y="902132"/>
                </a:lnTo>
                <a:lnTo>
                  <a:pt x="204630" y="862273"/>
                </a:lnTo>
                <a:lnTo>
                  <a:pt x="226887" y="823067"/>
                </a:lnTo>
                <a:lnTo>
                  <a:pt x="250166" y="784533"/>
                </a:lnTo>
                <a:lnTo>
                  <a:pt x="274450" y="746690"/>
                </a:lnTo>
                <a:lnTo>
                  <a:pt x="299721" y="709555"/>
                </a:lnTo>
                <a:lnTo>
                  <a:pt x="325958" y="673148"/>
                </a:lnTo>
                <a:lnTo>
                  <a:pt x="353145" y="637486"/>
                </a:lnTo>
                <a:lnTo>
                  <a:pt x="381263" y="602589"/>
                </a:lnTo>
                <a:lnTo>
                  <a:pt x="410292" y="568475"/>
                </a:lnTo>
                <a:lnTo>
                  <a:pt x="440215" y="535162"/>
                </a:lnTo>
                <a:lnTo>
                  <a:pt x="471014" y="502669"/>
                </a:lnTo>
                <a:lnTo>
                  <a:pt x="502669" y="471014"/>
                </a:lnTo>
                <a:lnTo>
                  <a:pt x="535162" y="440215"/>
                </a:lnTo>
                <a:lnTo>
                  <a:pt x="568475" y="410292"/>
                </a:lnTo>
                <a:lnTo>
                  <a:pt x="602589" y="381263"/>
                </a:lnTo>
                <a:lnTo>
                  <a:pt x="637486" y="353145"/>
                </a:lnTo>
                <a:lnTo>
                  <a:pt x="673148" y="325958"/>
                </a:lnTo>
                <a:lnTo>
                  <a:pt x="709555" y="299721"/>
                </a:lnTo>
                <a:lnTo>
                  <a:pt x="746690" y="274451"/>
                </a:lnTo>
                <a:lnTo>
                  <a:pt x="784533" y="250166"/>
                </a:lnTo>
                <a:lnTo>
                  <a:pt x="823067" y="226887"/>
                </a:lnTo>
                <a:lnTo>
                  <a:pt x="862273" y="204630"/>
                </a:lnTo>
                <a:lnTo>
                  <a:pt x="902132" y="183415"/>
                </a:lnTo>
                <a:lnTo>
                  <a:pt x="942627" y="163259"/>
                </a:lnTo>
                <a:lnTo>
                  <a:pt x="983738" y="144182"/>
                </a:lnTo>
                <a:lnTo>
                  <a:pt x="1025446" y="126202"/>
                </a:lnTo>
                <a:lnTo>
                  <a:pt x="1067735" y="109338"/>
                </a:lnTo>
                <a:lnTo>
                  <a:pt x="1110584" y="93607"/>
                </a:lnTo>
                <a:lnTo>
                  <a:pt x="1153977" y="79028"/>
                </a:lnTo>
                <a:lnTo>
                  <a:pt x="1197893" y="65620"/>
                </a:lnTo>
                <a:lnTo>
                  <a:pt x="1242315" y="53402"/>
                </a:lnTo>
                <a:lnTo>
                  <a:pt x="1287224" y="42391"/>
                </a:lnTo>
                <a:lnTo>
                  <a:pt x="1332602" y="32606"/>
                </a:lnTo>
                <a:lnTo>
                  <a:pt x="1378430" y="24066"/>
                </a:lnTo>
                <a:lnTo>
                  <a:pt x="1424690" y="16790"/>
                </a:lnTo>
                <a:lnTo>
                  <a:pt x="1471363" y="10794"/>
                </a:lnTo>
                <a:lnTo>
                  <a:pt x="1518431" y="6099"/>
                </a:lnTo>
                <a:lnTo>
                  <a:pt x="1565876" y="2723"/>
                </a:lnTo>
                <a:lnTo>
                  <a:pt x="1613678" y="683"/>
                </a:lnTo>
                <a:lnTo>
                  <a:pt x="1661819" y="0"/>
                </a:lnTo>
                <a:lnTo>
                  <a:pt x="1709961" y="683"/>
                </a:lnTo>
                <a:lnTo>
                  <a:pt x="1757763" y="2723"/>
                </a:lnTo>
                <a:lnTo>
                  <a:pt x="1805208" y="6099"/>
                </a:lnTo>
                <a:lnTo>
                  <a:pt x="1852276" y="10794"/>
                </a:lnTo>
                <a:lnTo>
                  <a:pt x="1898949" y="16790"/>
                </a:lnTo>
                <a:lnTo>
                  <a:pt x="1945209" y="24066"/>
                </a:lnTo>
                <a:lnTo>
                  <a:pt x="1991037" y="32606"/>
                </a:lnTo>
                <a:lnTo>
                  <a:pt x="2036415" y="42391"/>
                </a:lnTo>
                <a:lnTo>
                  <a:pt x="2081324" y="53402"/>
                </a:lnTo>
                <a:lnTo>
                  <a:pt x="2125746" y="65620"/>
                </a:lnTo>
                <a:lnTo>
                  <a:pt x="2169662" y="79028"/>
                </a:lnTo>
                <a:lnTo>
                  <a:pt x="2213055" y="93607"/>
                </a:lnTo>
                <a:lnTo>
                  <a:pt x="2255904" y="109338"/>
                </a:lnTo>
                <a:lnTo>
                  <a:pt x="2298193" y="126202"/>
                </a:lnTo>
                <a:lnTo>
                  <a:pt x="2339902" y="144182"/>
                </a:lnTo>
                <a:lnTo>
                  <a:pt x="2381012" y="163259"/>
                </a:lnTo>
                <a:lnTo>
                  <a:pt x="2421507" y="183415"/>
                </a:lnTo>
                <a:lnTo>
                  <a:pt x="2461366" y="204630"/>
                </a:lnTo>
                <a:lnTo>
                  <a:pt x="2500572" y="226887"/>
                </a:lnTo>
                <a:lnTo>
                  <a:pt x="2539106" y="250166"/>
                </a:lnTo>
                <a:lnTo>
                  <a:pt x="2576950" y="274451"/>
                </a:lnTo>
                <a:lnTo>
                  <a:pt x="2614084" y="299721"/>
                </a:lnTo>
                <a:lnTo>
                  <a:pt x="2650491" y="325958"/>
                </a:lnTo>
                <a:lnTo>
                  <a:pt x="2686153" y="353145"/>
                </a:lnTo>
                <a:lnTo>
                  <a:pt x="2721050" y="381263"/>
                </a:lnTo>
                <a:lnTo>
                  <a:pt x="2755164" y="410292"/>
                </a:lnTo>
                <a:lnTo>
                  <a:pt x="2788477" y="440215"/>
                </a:lnTo>
                <a:lnTo>
                  <a:pt x="2820970" y="471014"/>
                </a:lnTo>
                <a:lnTo>
                  <a:pt x="2852625" y="502669"/>
                </a:lnTo>
                <a:lnTo>
                  <a:pt x="2883424" y="535162"/>
                </a:lnTo>
                <a:lnTo>
                  <a:pt x="2913347" y="568475"/>
                </a:lnTo>
                <a:lnTo>
                  <a:pt x="2942377" y="602589"/>
                </a:lnTo>
                <a:lnTo>
                  <a:pt x="2970494" y="637486"/>
                </a:lnTo>
                <a:lnTo>
                  <a:pt x="2997681" y="673148"/>
                </a:lnTo>
                <a:lnTo>
                  <a:pt x="3023918" y="709555"/>
                </a:lnTo>
                <a:lnTo>
                  <a:pt x="3049189" y="746690"/>
                </a:lnTo>
                <a:lnTo>
                  <a:pt x="3073473" y="784533"/>
                </a:lnTo>
                <a:lnTo>
                  <a:pt x="3096752" y="823067"/>
                </a:lnTo>
                <a:lnTo>
                  <a:pt x="3119009" y="862273"/>
                </a:lnTo>
                <a:lnTo>
                  <a:pt x="3140224" y="902132"/>
                </a:lnTo>
                <a:lnTo>
                  <a:pt x="3160380" y="942627"/>
                </a:lnTo>
                <a:lnTo>
                  <a:pt x="3179457" y="983738"/>
                </a:lnTo>
                <a:lnTo>
                  <a:pt x="3197437" y="1025446"/>
                </a:lnTo>
                <a:lnTo>
                  <a:pt x="3214301" y="1067735"/>
                </a:lnTo>
                <a:lnTo>
                  <a:pt x="3230032" y="1110585"/>
                </a:lnTo>
                <a:lnTo>
                  <a:pt x="3244611" y="1153977"/>
                </a:lnTo>
                <a:lnTo>
                  <a:pt x="3258019" y="1197893"/>
                </a:lnTo>
                <a:lnTo>
                  <a:pt x="3270237" y="1242315"/>
                </a:lnTo>
                <a:lnTo>
                  <a:pt x="3281248" y="1287224"/>
                </a:lnTo>
                <a:lnTo>
                  <a:pt x="3291033" y="1332602"/>
                </a:lnTo>
                <a:lnTo>
                  <a:pt x="3299573" y="1378430"/>
                </a:lnTo>
                <a:lnTo>
                  <a:pt x="3306849" y="1424690"/>
                </a:lnTo>
                <a:lnTo>
                  <a:pt x="3312845" y="1471363"/>
                </a:lnTo>
                <a:lnTo>
                  <a:pt x="3317540" y="1518431"/>
                </a:lnTo>
                <a:lnTo>
                  <a:pt x="3320916" y="1565876"/>
                </a:lnTo>
                <a:lnTo>
                  <a:pt x="3322956" y="1613678"/>
                </a:lnTo>
                <a:lnTo>
                  <a:pt x="3323639" y="1661818"/>
                </a:lnTo>
                <a:lnTo>
                  <a:pt x="3322956" y="1709961"/>
                </a:lnTo>
                <a:lnTo>
                  <a:pt x="3320916" y="1757763"/>
                </a:lnTo>
                <a:lnTo>
                  <a:pt x="3317540" y="1805208"/>
                </a:lnTo>
                <a:lnTo>
                  <a:pt x="3312845" y="1852276"/>
                </a:lnTo>
                <a:lnTo>
                  <a:pt x="3306849" y="1898949"/>
                </a:lnTo>
                <a:lnTo>
                  <a:pt x="3299573" y="1945209"/>
                </a:lnTo>
                <a:lnTo>
                  <a:pt x="3291033" y="1991037"/>
                </a:lnTo>
                <a:lnTo>
                  <a:pt x="3281248" y="2036415"/>
                </a:lnTo>
                <a:lnTo>
                  <a:pt x="3270237" y="2081324"/>
                </a:lnTo>
                <a:lnTo>
                  <a:pt x="3258019" y="2125746"/>
                </a:lnTo>
                <a:lnTo>
                  <a:pt x="3244611" y="2169662"/>
                </a:lnTo>
                <a:lnTo>
                  <a:pt x="3230032" y="2213055"/>
                </a:lnTo>
                <a:lnTo>
                  <a:pt x="3214301" y="2255904"/>
                </a:lnTo>
                <a:lnTo>
                  <a:pt x="3197437" y="2298193"/>
                </a:lnTo>
                <a:lnTo>
                  <a:pt x="3179457" y="2339902"/>
                </a:lnTo>
                <a:lnTo>
                  <a:pt x="3160380" y="2381012"/>
                </a:lnTo>
                <a:lnTo>
                  <a:pt x="3140224" y="2421507"/>
                </a:lnTo>
                <a:lnTo>
                  <a:pt x="3119009" y="2461366"/>
                </a:lnTo>
                <a:lnTo>
                  <a:pt x="3096752" y="2500572"/>
                </a:lnTo>
                <a:lnTo>
                  <a:pt x="3073473" y="2539106"/>
                </a:lnTo>
                <a:lnTo>
                  <a:pt x="3049189" y="2576949"/>
                </a:lnTo>
                <a:lnTo>
                  <a:pt x="3023918" y="2614084"/>
                </a:lnTo>
                <a:lnTo>
                  <a:pt x="2997681" y="2650491"/>
                </a:lnTo>
                <a:lnTo>
                  <a:pt x="2970494" y="2686153"/>
                </a:lnTo>
                <a:lnTo>
                  <a:pt x="2942377" y="2721050"/>
                </a:lnTo>
                <a:lnTo>
                  <a:pt x="2913347" y="2755164"/>
                </a:lnTo>
                <a:lnTo>
                  <a:pt x="2883424" y="2788477"/>
                </a:lnTo>
                <a:lnTo>
                  <a:pt x="2852625" y="2820970"/>
                </a:lnTo>
                <a:lnTo>
                  <a:pt x="2820970" y="2852625"/>
                </a:lnTo>
                <a:lnTo>
                  <a:pt x="2788477" y="2883424"/>
                </a:lnTo>
                <a:lnTo>
                  <a:pt x="2755164" y="2913347"/>
                </a:lnTo>
                <a:lnTo>
                  <a:pt x="2721050" y="2942376"/>
                </a:lnTo>
                <a:lnTo>
                  <a:pt x="2686153" y="2970494"/>
                </a:lnTo>
                <a:lnTo>
                  <a:pt x="2650491" y="2997681"/>
                </a:lnTo>
                <a:lnTo>
                  <a:pt x="2614084" y="3023918"/>
                </a:lnTo>
                <a:lnTo>
                  <a:pt x="2576950" y="3049189"/>
                </a:lnTo>
                <a:lnTo>
                  <a:pt x="2539106" y="3073473"/>
                </a:lnTo>
                <a:lnTo>
                  <a:pt x="2500572" y="3096752"/>
                </a:lnTo>
                <a:lnTo>
                  <a:pt x="2461366" y="3119009"/>
                </a:lnTo>
                <a:lnTo>
                  <a:pt x="2421507" y="3140224"/>
                </a:lnTo>
                <a:lnTo>
                  <a:pt x="2381012" y="3160380"/>
                </a:lnTo>
                <a:lnTo>
                  <a:pt x="2339902" y="3179457"/>
                </a:lnTo>
                <a:lnTo>
                  <a:pt x="2298193" y="3197437"/>
                </a:lnTo>
                <a:lnTo>
                  <a:pt x="2255904" y="3214301"/>
                </a:lnTo>
                <a:lnTo>
                  <a:pt x="2213055" y="3230032"/>
                </a:lnTo>
                <a:lnTo>
                  <a:pt x="2169662" y="3244611"/>
                </a:lnTo>
                <a:lnTo>
                  <a:pt x="2125746" y="3258019"/>
                </a:lnTo>
                <a:lnTo>
                  <a:pt x="2081324" y="3270237"/>
                </a:lnTo>
                <a:lnTo>
                  <a:pt x="2036415" y="3281248"/>
                </a:lnTo>
                <a:lnTo>
                  <a:pt x="1991037" y="3291033"/>
                </a:lnTo>
                <a:lnTo>
                  <a:pt x="1945209" y="3299573"/>
                </a:lnTo>
                <a:lnTo>
                  <a:pt x="1898949" y="3306849"/>
                </a:lnTo>
                <a:lnTo>
                  <a:pt x="1852276" y="3312845"/>
                </a:lnTo>
                <a:lnTo>
                  <a:pt x="1805208" y="3317540"/>
                </a:lnTo>
                <a:lnTo>
                  <a:pt x="1757763" y="3320916"/>
                </a:lnTo>
                <a:lnTo>
                  <a:pt x="1709961" y="3322956"/>
                </a:lnTo>
                <a:lnTo>
                  <a:pt x="1661837" y="3323639"/>
                </a:lnTo>
                <a:close/>
              </a:path>
            </a:pathLst>
          </a:custGeom>
          <a:solidFill>
            <a:srgbClr val="004B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94752" y="6882300"/>
            <a:ext cx="3324860" cy="0"/>
          </a:xfrm>
          <a:custGeom>
            <a:avLst/>
            <a:gdLst/>
            <a:ahLst/>
            <a:cxnLst/>
            <a:rect l="l" t="t" r="r" b="b"/>
            <a:pathLst>
              <a:path w="3324859">
                <a:moveTo>
                  <a:pt x="0" y="0"/>
                </a:moveTo>
                <a:lnTo>
                  <a:pt x="3324333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42265" y="6463003"/>
            <a:ext cx="3175" cy="419734"/>
          </a:xfrm>
          <a:custGeom>
            <a:avLst/>
            <a:gdLst/>
            <a:ahLst/>
            <a:cxnLst/>
            <a:rect l="l" t="t" r="r" b="b"/>
            <a:pathLst>
              <a:path w="3175" h="419734">
                <a:moveTo>
                  <a:pt x="0" y="419228"/>
                </a:moveTo>
                <a:lnTo>
                  <a:pt x="2873" y="0"/>
                </a:lnTo>
              </a:path>
            </a:pathLst>
          </a:custGeom>
          <a:ln w="28343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94752" y="9244012"/>
            <a:ext cx="3324860" cy="0"/>
          </a:xfrm>
          <a:custGeom>
            <a:avLst/>
            <a:gdLst/>
            <a:ahLst/>
            <a:cxnLst/>
            <a:rect l="l" t="t" r="r" b="b"/>
            <a:pathLst>
              <a:path w="3324859">
                <a:moveTo>
                  <a:pt x="0" y="0"/>
                </a:moveTo>
                <a:lnTo>
                  <a:pt x="3324333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350899" y="6882300"/>
            <a:ext cx="3324860" cy="0"/>
          </a:xfrm>
          <a:custGeom>
            <a:avLst/>
            <a:gdLst/>
            <a:ahLst/>
            <a:cxnLst/>
            <a:rect l="l" t="t" r="r" b="b"/>
            <a:pathLst>
              <a:path w="3324859">
                <a:moveTo>
                  <a:pt x="0" y="0"/>
                </a:moveTo>
                <a:lnTo>
                  <a:pt x="3324333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011251" y="6463003"/>
            <a:ext cx="3175" cy="419734"/>
          </a:xfrm>
          <a:custGeom>
            <a:avLst/>
            <a:gdLst/>
            <a:ahLst/>
            <a:cxnLst/>
            <a:rect l="l" t="t" r="r" b="b"/>
            <a:pathLst>
              <a:path w="3175" h="419734">
                <a:moveTo>
                  <a:pt x="0" y="419228"/>
                </a:moveTo>
                <a:lnTo>
                  <a:pt x="2873" y="0"/>
                </a:lnTo>
              </a:path>
            </a:pathLst>
          </a:custGeom>
          <a:ln w="28343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350899" y="9244012"/>
            <a:ext cx="3324860" cy="0"/>
          </a:xfrm>
          <a:custGeom>
            <a:avLst/>
            <a:gdLst/>
            <a:ahLst/>
            <a:cxnLst/>
            <a:rect l="l" t="t" r="r" b="b"/>
            <a:pathLst>
              <a:path w="3324859">
                <a:moveTo>
                  <a:pt x="0" y="0"/>
                </a:moveTo>
                <a:lnTo>
                  <a:pt x="3324333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221500" y="4650201"/>
            <a:ext cx="10706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90" dirty="0">
                <a:solidFill>
                  <a:srgbClr val="FFFFFF"/>
                </a:solidFill>
                <a:latin typeface="맑은 고딕"/>
                <a:cs typeface="맑은 고딕"/>
              </a:rPr>
              <a:t>임장</a:t>
            </a:r>
            <a:r>
              <a:rPr sz="2800" b="1" spc="-15" dirty="0">
                <a:solidFill>
                  <a:srgbClr val="FFFFFF"/>
                </a:solidFill>
                <a:latin typeface="맑은 고딕"/>
                <a:cs typeface="맑은 고딕"/>
              </a:rPr>
              <a:t>순</a:t>
            </a:r>
            <a:endParaRPr sz="28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59612" y="7185669"/>
            <a:ext cx="2393950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42875">
              <a:lnSpc>
                <a:spcPct val="114599"/>
              </a:lnSpc>
              <a:spcBef>
                <a:spcPts val="100"/>
              </a:spcBef>
            </a:pP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전반적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거래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시스템 </a:t>
            </a:r>
            <a:r>
              <a:rPr sz="1800" spc="-75" dirty="0">
                <a:solidFill>
                  <a:srgbClr val="000D64"/>
                </a:solidFill>
                <a:latin typeface="맑은 고딕"/>
                <a:cs typeface="맑은 고딕"/>
              </a:rPr>
              <a:t>및  </a:t>
            </a:r>
            <a:r>
              <a:rPr sz="1800" spc="-35" dirty="0">
                <a:solidFill>
                  <a:srgbClr val="000D64"/>
                </a:solidFill>
                <a:latin typeface="맑은 고딕"/>
                <a:cs typeface="맑은 고딕"/>
              </a:rPr>
              <a:t>중고품,</a:t>
            </a:r>
            <a:r>
              <a:rPr sz="1800" spc="-30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경매품</a:t>
            </a:r>
            <a:r>
              <a:rPr sz="1800" spc="-30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검색</a:t>
            </a:r>
            <a:r>
              <a:rPr sz="1800" spc="-30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기능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14331" y="8128644"/>
            <a:ext cx="3084830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0410" marR="5080" indent="-728345">
              <a:lnSpc>
                <a:spcPct val="114599"/>
              </a:lnSpc>
              <a:spcBef>
                <a:spcPts val="100"/>
              </a:spcBef>
            </a:pPr>
            <a:r>
              <a:rPr sz="1800" spc="-35" dirty="0">
                <a:solidFill>
                  <a:srgbClr val="000D64"/>
                </a:solidFill>
                <a:latin typeface="맑은 고딕"/>
                <a:cs typeface="맑은 고딕"/>
              </a:rPr>
              <a:t>coolsms</a:t>
            </a:r>
            <a:r>
              <a:rPr sz="1800" spc="-30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25" dirty="0">
                <a:solidFill>
                  <a:srgbClr val="000D64"/>
                </a:solidFill>
                <a:latin typeface="맑은 고딕"/>
                <a:cs typeface="맑은 고딕"/>
              </a:rPr>
              <a:t>API를</a:t>
            </a:r>
            <a:r>
              <a:rPr sz="1800" spc="-30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통한</a:t>
            </a:r>
            <a:r>
              <a:rPr sz="1800" spc="-30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회원가입</a:t>
            </a:r>
            <a:r>
              <a:rPr sz="1800" spc="-30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75" dirty="0">
                <a:solidFill>
                  <a:srgbClr val="000D64"/>
                </a:solidFill>
                <a:latin typeface="맑은 고딕"/>
                <a:cs typeface="맑은 고딕"/>
              </a:rPr>
              <a:t>시 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핸드폰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인증</a:t>
            </a:r>
            <a:r>
              <a:rPr sz="1800" spc="-47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기능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477646" y="4650201"/>
            <a:ext cx="10706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90" dirty="0">
                <a:solidFill>
                  <a:srgbClr val="FFFFFF"/>
                </a:solidFill>
                <a:latin typeface="맑은 고딕"/>
                <a:cs typeface="맑은 고딕"/>
              </a:rPr>
              <a:t>양영</a:t>
            </a:r>
            <a:r>
              <a:rPr sz="2800" b="1" spc="-15" dirty="0">
                <a:solidFill>
                  <a:srgbClr val="FFFFFF"/>
                </a:solidFill>
                <a:latin typeface="맑은 고딕"/>
                <a:cs typeface="맑은 고딕"/>
              </a:rPr>
              <a:t>준</a:t>
            </a:r>
            <a:endParaRPr sz="2800">
              <a:latin typeface="맑은 고딕"/>
              <a:cs typeface="맑은 고딕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827218" y="7185669"/>
            <a:ext cx="2321560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0220" marR="5080" indent="-478155">
              <a:lnSpc>
                <a:spcPct val="114599"/>
              </a:lnSpc>
              <a:spcBef>
                <a:spcPts val="100"/>
              </a:spcBef>
            </a:pP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커뮤니티</a:t>
            </a:r>
            <a:r>
              <a:rPr sz="1800" spc="-31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게시글</a:t>
            </a:r>
            <a:r>
              <a:rPr sz="1800" spc="-31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작성</a:t>
            </a:r>
            <a:r>
              <a:rPr sz="1800" spc="-31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75" dirty="0">
                <a:solidFill>
                  <a:srgbClr val="000D64"/>
                </a:solidFill>
                <a:latin typeface="맑은 고딕"/>
                <a:cs typeface="맑은 고딕"/>
              </a:rPr>
              <a:t>및 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수정 삭제</a:t>
            </a:r>
            <a:r>
              <a:rPr sz="1800" spc="-49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기능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997924" y="8128644"/>
            <a:ext cx="2030095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7960" marR="5080" indent="-175895">
              <a:lnSpc>
                <a:spcPct val="114599"/>
              </a:lnSpc>
              <a:spcBef>
                <a:spcPts val="100"/>
              </a:spcBef>
            </a:pPr>
            <a:r>
              <a:rPr sz="1800" spc="-15" dirty="0">
                <a:solidFill>
                  <a:srgbClr val="000D64"/>
                </a:solidFill>
                <a:latin typeface="맑은 고딕"/>
                <a:cs typeface="맑은 고딕"/>
              </a:rPr>
              <a:t>ajax를</a:t>
            </a:r>
            <a:r>
              <a:rPr sz="1800" spc="-53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105" dirty="0">
                <a:solidFill>
                  <a:srgbClr val="000D64"/>
                </a:solidFill>
                <a:latin typeface="맑은 고딕"/>
                <a:cs typeface="맑은 고딕"/>
              </a:rPr>
              <a:t>활용한 실시간 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댓글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작성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75" dirty="0">
                <a:solidFill>
                  <a:srgbClr val="000D64"/>
                </a:solidFill>
                <a:latin typeface="맑은 고딕"/>
                <a:cs typeface="맑은 고딕"/>
              </a:rPr>
              <a:t>및</a:t>
            </a:r>
            <a:r>
              <a:rPr sz="1800" spc="-300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1800" spc="-95" dirty="0">
                <a:solidFill>
                  <a:srgbClr val="000D64"/>
                </a:solidFill>
                <a:latin typeface="맑은 고딕"/>
                <a:cs typeface="맑은 고딕"/>
              </a:rPr>
              <a:t>관리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221400" y="1158561"/>
            <a:ext cx="12259310" cy="0"/>
          </a:xfrm>
          <a:custGeom>
            <a:avLst/>
            <a:gdLst/>
            <a:ahLst/>
            <a:cxnLst/>
            <a:rect l="l" t="t" r="r" b="b"/>
            <a:pathLst>
              <a:path w="12259310">
                <a:moveTo>
                  <a:pt x="0" y="0"/>
                </a:moveTo>
                <a:lnTo>
                  <a:pt x="12258742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12866" y="3855187"/>
            <a:ext cx="3354901" cy="3354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466548" y="3855187"/>
            <a:ext cx="3354901" cy="3354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520217" y="3855187"/>
            <a:ext cx="3354901" cy="3354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99769" y="675695"/>
            <a:ext cx="346138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b="1" spc="-10" dirty="0">
                <a:solidFill>
                  <a:srgbClr val="004BC7"/>
                </a:solidFill>
                <a:latin typeface="맑은 고딕"/>
                <a:cs typeface="맑은 고딕"/>
              </a:rPr>
              <a:t>기획</a:t>
            </a:r>
            <a:r>
              <a:rPr sz="6500" b="1" spc="-12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6500" b="1" spc="-10" dirty="0">
                <a:solidFill>
                  <a:srgbClr val="004BC7"/>
                </a:solidFill>
                <a:latin typeface="맑은 고딕"/>
                <a:cs typeface="맑은 고딕"/>
              </a:rPr>
              <a:t>의도</a:t>
            </a:r>
            <a:endParaRPr sz="6500"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21400" y="1158564"/>
            <a:ext cx="12259310" cy="0"/>
          </a:xfrm>
          <a:custGeom>
            <a:avLst/>
            <a:gdLst/>
            <a:ahLst/>
            <a:cxnLst/>
            <a:rect l="l" t="t" r="r" b="b"/>
            <a:pathLst>
              <a:path w="12259310">
                <a:moveTo>
                  <a:pt x="0" y="0"/>
                </a:moveTo>
                <a:lnTo>
                  <a:pt x="12258742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417152" y="7670396"/>
            <a:ext cx="333565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35" dirty="0">
                <a:solidFill>
                  <a:srgbClr val="004BC7"/>
                </a:solidFill>
                <a:latin typeface="맑은 고딕"/>
                <a:cs typeface="맑은 고딕"/>
              </a:rPr>
              <a:t>중고거래</a:t>
            </a:r>
            <a:r>
              <a:rPr sz="2800" b="1" spc="-484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800" b="1" spc="-30" dirty="0">
                <a:solidFill>
                  <a:srgbClr val="004BC7"/>
                </a:solidFill>
                <a:latin typeface="맑은 고딕"/>
                <a:cs typeface="맑은 고딕"/>
              </a:rPr>
              <a:t>관심도</a:t>
            </a:r>
            <a:r>
              <a:rPr sz="2800" b="1" spc="-484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800" b="1" spc="-20" dirty="0">
                <a:solidFill>
                  <a:srgbClr val="004BC7"/>
                </a:solidFill>
                <a:latin typeface="맑은 고딕"/>
                <a:cs typeface="맑은 고딕"/>
              </a:rPr>
              <a:t>증가</a:t>
            </a:r>
            <a:endParaRPr sz="2800">
              <a:latin typeface="맑은 고딕"/>
              <a:cs typeface="맑은 고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51077" y="7670396"/>
            <a:ext cx="2985770" cy="871219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47955" marR="5080" indent="-135890">
              <a:lnSpc>
                <a:spcPts val="3300"/>
              </a:lnSpc>
              <a:spcBef>
                <a:spcPts val="259"/>
              </a:spcBef>
            </a:pPr>
            <a:r>
              <a:rPr sz="2800" b="1" spc="-20" dirty="0">
                <a:solidFill>
                  <a:srgbClr val="004BC7"/>
                </a:solidFill>
                <a:latin typeface="맑은 고딕"/>
                <a:cs typeface="맑은 고딕"/>
              </a:rPr>
              <a:t>경매</a:t>
            </a:r>
            <a:r>
              <a:rPr sz="2800" b="1" spc="-484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800" b="1" spc="-35" dirty="0">
                <a:solidFill>
                  <a:srgbClr val="004BC7"/>
                </a:solidFill>
                <a:latin typeface="맑은 고딕"/>
                <a:cs typeface="맑은 고딕"/>
              </a:rPr>
              <a:t>시스템을</a:t>
            </a:r>
            <a:r>
              <a:rPr sz="2800" b="1" spc="-484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800" b="1" spc="-20" dirty="0">
                <a:solidFill>
                  <a:srgbClr val="004BC7"/>
                </a:solidFill>
                <a:latin typeface="맑은 고딕"/>
                <a:cs typeface="맑은 고딕"/>
              </a:rPr>
              <a:t>통한  </a:t>
            </a:r>
            <a:r>
              <a:rPr sz="2800" b="1" spc="-30" dirty="0">
                <a:solidFill>
                  <a:srgbClr val="004BC7"/>
                </a:solidFill>
                <a:latin typeface="맑은 고딕"/>
                <a:cs typeface="맑은 고딕"/>
              </a:rPr>
              <a:t>합리적</a:t>
            </a:r>
            <a:r>
              <a:rPr sz="2800" b="1" spc="-459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800" b="1" spc="-20" dirty="0">
                <a:solidFill>
                  <a:srgbClr val="004BC7"/>
                </a:solidFill>
                <a:latin typeface="맑은 고딕"/>
                <a:cs typeface="맑은 고딕"/>
              </a:rPr>
              <a:t>가격</a:t>
            </a:r>
            <a:r>
              <a:rPr sz="2800" b="1" spc="-459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800" b="1" spc="-20" dirty="0">
                <a:solidFill>
                  <a:srgbClr val="004BC7"/>
                </a:solidFill>
                <a:latin typeface="맑은 고딕"/>
                <a:cs typeface="맑은 고딕"/>
              </a:rPr>
              <a:t>책정</a:t>
            </a:r>
            <a:endParaRPr sz="2800">
              <a:latin typeface="맑은 고딕"/>
              <a:cs typeface="맑은 고딕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879471" y="7670396"/>
            <a:ext cx="26365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30" dirty="0">
                <a:solidFill>
                  <a:srgbClr val="004BC7"/>
                </a:solidFill>
                <a:latin typeface="맑은 고딕"/>
                <a:cs typeface="맑은 고딕"/>
              </a:rPr>
              <a:t>온라인</a:t>
            </a:r>
            <a:r>
              <a:rPr sz="2800" b="1" spc="-48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800" b="1" spc="-20" dirty="0">
                <a:solidFill>
                  <a:srgbClr val="004BC7"/>
                </a:solidFill>
                <a:latin typeface="맑은 고딕"/>
                <a:cs typeface="맑은 고딕"/>
              </a:rPr>
              <a:t>사기</a:t>
            </a:r>
            <a:r>
              <a:rPr sz="2800" b="1" spc="-48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800" b="1" spc="-20" dirty="0">
                <a:solidFill>
                  <a:srgbClr val="004BC7"/>
                </a:solidFill>
                <a:latin typeface="맑은 고딕"/>
                <a:cs typeface="맑은 고딕"/>
              </a:rPr>
              <a:t>예방</a:t>
            </a:r>
            <a:endParaRPr sz="28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9769" y="675695"/>
            <a:ext cx="504126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b="1" spc="5" dirty="0">
                <a:solidFill>
                  <a:srgbClr val="004BC7"/>
                </a:solidFill>
                <a:latin typeface="맑은 고딕"/>
                <a:cs typeface="맑은 고딕"/>
              </a:rPr>
              <a:t>Databas</a:t>
            </a:r>
            <a:r>
              <a:rPr sz="6500" b="1" spc="-127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6500" b="1" spc="225" dirty="0">
                <a:solidFill>
                  <a:srgbClr val="004BC7"/>
                </a:solidFill>
                <a:latin typeface="맑은 고딕"/>
                <a:cs typeface="맑은 고딕"/>
              </a:rPr>
              <a:t>ERD</a:t>
            </a:r>
            <a:endParaRPr sz="6500">
              <a:latin typeface="맑은 고딕"/>
              <a:cs typeface="맑은 고딕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62271" y="1158562"/>
            <a:ext cx="10411460" cy="0"/>
          </a:xfrm>
          <a:custGeom>
            <a:avLst/>
            <a:gdLst/>
            <a:ahLst/>
            <a:cxnLst/>
            <a:rect l="l" t="t" r="r" b="b"/>
            <a:pathLst>
              <a:path w="10411460">
                <a:moveTo>
                  <a:pt x="0" y="0"/>
                </a:moveTo>
                <a:lnTo>
                  <a:pt x="10410877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45140" y="2235432"/>
            <a:ext cx="13449124" cy="7578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208604" y="9426900"/>
            <a:ext cx="30543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95" dirty="0">
                <a:solidFill>
                  <a:srgbClr val="000D64"/>
                </a:solidFill>
                <a:latin typeface="맑은 고딕"/>
                <a:cs typeface="맑은 고딕"/>
              </a:rPr>
              <a:t>총</a:t>
            </a:r>
            <a:r>
              <a:rPr sz="2400" spc="-39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2400" spc="-90" dirty="0">
                <a:solidFill>
                  <a:srgbClr val="000D64"/>
                </a:solidFill>
                <a:latin typeface="맑은 고딕"/>
                <a:cs typeface="맑은 고딕"/>
              </a:rPr>
              <a:t>15개의</a:t>
            </a:r>
            <a:r>
              <a:rPr sz="2400" spc="-39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2400" spc="-30" dirty="0">
                <a:solidFill>
                  <a:srgbClr val="000D64"/>
                </a:solidFill>
                <a:latin typeface="맑은 고딕"/>
                <a:cs typeface="맑은 고딕"/>
              </a:rPr>
              <a:t>Table</a:t>
            </a:r>
            <a:r>
              <a:rPr sz="2400" spc="-39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2400" spc="-95" dirty="0">
                <a:solidFill>
                  <a:srgbClr val="000D64"/>
                </a:solidFill>
                <a:latin typeface="맑은 고딕"/>
                <a:cs typeface="맑은 고딕"/>
              </a:rPr>
              <a:t>을</a:t>
            </a:r>
            <a:r>
              <a:rPr sz="2400" spc="-395" dirty="0">
                <a:solidFill>
                  <a:srgbClr val="000D64"/>
                </a:solidFill>
                <a:latin typeface="맑은 고딕"/>
                <a:cs typeface="맑은 고딕"/>
              </a:rPr>
              <a:t> </a:t>
            </a:r>
            <a:r>
              <a:rPr sz="2400" spc="-125" dirty="0">
                <a:solidFill>
                  <a:srgbClr val="000D64"/>
                </a:solidFill>
                <a:latin typeface="맑은 고딕"/>
                <a:cs typeface="맑은 고딕"/>
              </a:rPr>
              <a:t>사용</a:t>
            </a:r>
            <a:endParaRPr sz="2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9769" y="675695"/>
            <a:ext cx="346138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b="1" spc="-10" dirty="0">
                <a:solidFill>
                  <a:srgbClr val="004BC7"/>
                </a:solidFill>
                <a:latin typeface="맑은 고딕"/>
                <a:cs typeface="맑은 고딕"/>
              </a:rPr>
              <a:t>적용</a:t>
            </a:r>
            <a:r>
              <a:rPr sz="6500" b="1" spc="-12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6500" b="1" spc="-10" dirty="0">
                <a:solidFill>
                  <a:srgbClr val="004BC7"/>
                </a:solidFill>
                <a:latin typeface="맑은 고딕"/>
                <a:cs typeface="맑은 고딕"/>
              </a:rPr>
              <a:t>기술</a:t>
            </a:r>
            <a:endParaRPr sz="6500">
              <a:latin typeface="맑은 고딕"/>
              <a:cs typeface="맑은 고딕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21400" y="1158563"/>
            <a:ext cx="12259310" cy="0"/>
          </a:xfrm>
          <a:custGeom>
            <a:avLst/>
            <a:gdLst/>
            <a:ahLst/>
            <a:cxnLst/>
            <a:rect l="l" t="t" r="r" b="b"/>
            <a:pathLst>
              <a:path w="12259310">
                <a:moveTo>
                  <a:pt x="0" y="0"/>
                </a:moveTo>
                <a:lnTo>
                  <a:pt x="12258742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66623" y="2525819"/>
            <a:ext cx="2838783" cy="1809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64795" y="2585558"/>
            <a:ext cx="2606878" cy="1625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16078" y="2525819"/>
            <a:ext cx="2886074" cy="18097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166246" y="2517318"/>
            <a:ext cx="1809749" cy="18097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30171" y="2516542"/>
            <a:ext cx="3752849" cy="18097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88289" y="7287238"/>
            <a:ext cx="3619499" cy="18097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52729" y="7533714"/>
            <a:ext cx="3892152" cy="12529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88289" y="4901370"/>
            <a:ext cx="4210049" cy="18097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91058" y="5412701"/>
            <a:ext cx="4321429" cy="7772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979049" y="5348280"/>
            <a:ext cx="3771899" cy="9524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270167" y="7445498"/>
            <a:ext cx="1809749" cy="180974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423770" y="7445498"/>
            <a:ext cx="1809749" cy="180974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9769" y="675698"/>
            <a:ext cx="346138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b="1" spc="-10" dirty="0">
                <a:solidFill>
                  <a:srgbClr val="004BC7"/>
                </a:solidFill>
                <a:latin typeface="맑은 고딕"/>
                <a:cs typeface="맑은 고딕"/>
              </a:rPr>
              <a:t>주요</a:t>
            </a:r>
            <a:r>
              <a:rPr sz="6500" b="1" spc="-12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6500" b="1" spc="-10" dirty="0">
                <a:solidFill>
                  <a:srgbClr val="004BC7"/>
                </a:solidFill>
                <a:latin typeface="맑은 고딕"/>
                <a:cs typeface="맑은 고딕"/>
              </a:rPr>
              <a:t>기능</a:t>
            </a:r>
            <a:endParaRPr sz="6500">
              <a:latin typeface="맑은 고딕"/>
              <a:cs typeface="맑은 고딕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21400" y="1158562"/>
            <a:ext cx="12259310" cy="0"/>
          </a:xfrm>
          <a:custGeom>
            <a:avLst/>
            <a:gdLst/>
            <a:ahLst/>
            <a:cxnLst/>
            <a:rect l="l" t="t" r="r" b="b"/>
            <a:pathLst>
              <a:path w="12259310">
                <a:moveTo>
                  <a:pt x="0" y="0"/>
                </a:moveTo>
                <a:lnTo>
                  <a:pt x="12258742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500900" y="3259001"/>
            <a:ext cx="5474215" cy="44647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16000" y="1971866"/>
            <a:ext cx="800544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5" dirty="0">
                <a:solidFill>
                  <a:srgbClr val="004BC7"/>
                </a:solidFill>
                <a:latin typeface="맑은 고딕"/>
                <a:cs typeface="맑은 고딕"/>
              </a:rPr>
              <a:t>회원</a:t>
            </a:r>
            <a:r>
              <a:rPr sz="4000" b="1" spc="-76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4000" b="1" spc="-35" dirty="0">
                <a:solidFill>
                  <a:srgbClr val="004BC7"/>
                </a:solidFill>
                <a:latin typeface="맑은 고딕"/>
                <a:cs typeface="맑은 고딕"/>
              </a:rPr>
              <a:t>로그인</a:t>
            </a:r>
            <a:r>
              <a:rPr sz="4000" b="1" spc="-76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4000" b="1" spc="75" dirty="0">
                <a:solidFill>
                  <a:srgbClr val="004BC7"/>
                </a:solidFill>
                <a:latin typeface="맑은 고딕"/>
                <a:cs typeface="맑은 고딕"/>
              </a:rPr>
              <a:t>및</a:t>
            </a:r>
            <a:r>
              <a:rPr sz="4000" b="1" spc="-76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4000" b="1" spc="-35" dirty="0">
                <a:solidFill>
                  <a:srgbClr val="004BC7"/>
                </a:solidFill>
                <a:latin typeface="맑은 고딕"/>
                <a:cs typeface="맑은 고딕"/>
              </a:rPr>
              <a:t>조회수</a:t>
            </a:r>
            <a:r>
              <a:rPr sz="4000" b="1" spc="-76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4000" b="1" spc="30" dirty="0">
                <a:solidFill>
                  <a:srgbClr val="004BC7"/>
                </a:solidFill>
                <a:latin typeface="맑은 고딕"/>
                <a:cs typeface="맑은 고딕"/>
              </a:rPr>
              <a:t>로직(Cookie)</a:t>
            </a:r>
            <a:endParaRPr sz="40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9769" y="3467294"/>
            <a:ext cx="10184130" cy="391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45" dirty="0">
                <a:solidFill>
                  <a:srgbClr val="004BC7"/>
                </a:solidFill>
                <a:latin typeface="맑은 고딕"/>
                <a:cs typeface="맑은 고딕"/>
              </a:rPr>
              <a:t>카카오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45" dirty="0">
                <a:solidFill>
                  <a:srgbClr val="004BC7"/>
                </a:solidFill>
                <a:latin typeface="맑은 고딕"/>
                <a:cs typeface="맑은 고딕"/>
              </a:rPr>
              <a:t>로그인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35" dirty="0">
                <a:solidFill>
                  <a:srgbClr val="004BC7"/>
                </a:solidFill>
                <a:latin typeface="맑은 고딕"/>
                <a:cs typeface="맑은 고딕"/>
              </a:rPr>
              <a:t>API을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통한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소셜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45" dirty="0">
                <a:solidFill>
                  <a:srgbClr val="004BC7"/>
                </a:solidFill>
                <a:latin typeface="맑은 고딕"/>
                <a:cs typeface="맑은 고딕"/>
              </a:rPr>
              <a:t>로그인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기능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5" dirty="0">
                <a:solidFill>
                  <a:srgbClr val="004BC7"/>
                </a:solidFill>
                <a:latin typeface="맑은 고딕"/>
                <a:cs typeface="맑은 고딕"/>
              </a:rPr>
              <a:t>추가.</a:t>
            </a:r>
            <a:endParaRPr sz="25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회원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45" dirty="0">
                <a:solidFill>
                  <a:srgbClr val="004BC7"/>
                </a:solidFill>
                <a:latin typeface="맑은 고딕"/>
                <a:cs typeface="맑은 고딕"/>
              </a:rPr>
              <a:t>로그인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65" dirty="0">
                <a:solidFill>
                  <a:srgbClr val="004BC7"/>
                </a:solidFill>
                <a:latin typeface="맑은 고딕"/>
                <a:cs typeface="맑은 고딕"/>
              </a:rPr>
              <a:t>시,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85" dirty="0">
                <a:solidFill>
                  <a:srgbClr val="004BC7"/>
                </a:solidFill>
                <a:latin typeface="맑은 고딕"/>
                <a:cs typeface="맑은 고딕"/>
              </a:rPr>
              <a:t>Cookie를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45" dirty="0">
                <a:solidFill>
                  <a:srgbClr val="004BC7"/>
                </a:solidFill>
                <a:latin typeface="맑은 고딕"/>
                <a:cs typeface="맑은 고딕"/>
              </a:rPr>
              <a:t>사용한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45" dirty="0">
                <a:solidFill>
                  <a:srgbClr val="004BC7"/>
                </a:solidFill>
                <a:latin typeface="맑은 고딕"/>
                <a:cs typeface="맑은 고딕"/>
              </a:rPr>
              <a:t>로그인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정보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저장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기능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00" dirty="0">
                <a:solidFill>
                  <a:srgbClr val="004BC7"/>
                </a:solidFill>
                <a:latin typeface="맑은 고딕"/>
                <a:cs typeface="맑은 고딕"/>
              </a:rPr>
              <a:t>및</a:t>
            </a:r>
            <a:endParaRPr sz="25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2500" spc="-145" dirty="0">
                <a:solidFill>
                  <a:srgbClr val="004BC7"/>
                </a:solidFill>
                <a:latin typeface="맑은 고딕"/>
                <a:cs typeface="맑은 고딕"/>
              </a:rPr>
              <a:t>조회수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증가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50" dirty="0">
                <a:solidFill>
                  <a:srgbClr val="004BC7"/>
                </a:solidFill>
                <a:latin typeface="맑은 고딕"/>
                <a:cs typeface="맑은 고딕"/>
              </a:rPr>
              <a:t>로직에서의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70" dirty="0">
                <a:solidFill>
                  <a:srgbClr val="004BC7"/>
                </a:solidFill>
                <a:latin typeface="맑은 고딕"/>
                <a:cs typeface="맑은 고딕"/>
              </a:rPr>
              <a:t>Cookie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70" dirty="0">
                <a:solidFill>
                  <a:srgbClr val="004BC7"/>
                </a:solidFill>
                <a:latin typeface="맑은 고딕"/>
                <a:cs typeface="맑은 고딕"/>
              </a:rPr>
              <a:t>사용으로,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50" dirty="0">
                <a:solidFill>
                  <a:srgbClr val="004BC7"/>
                </a:solidFill>
                <a:latin typeface="맑은 고딕"/>
                <a:cs typeface="맑은 고딕"/>
              </a:rPr>
              <a:t>조회수의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중복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증가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방지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기능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5" dirty="0">
                <a:solidFill>
                  <a:srgbClr val="004BC7"/>
                </a:solidFill>
                <a:latin typeface="맑은 고딕"/>
                <a:cs typeface="맑은 고딕"/>
              </a:rPr>
              <a:t>추가.</a:t>
            </a:r>
            <a:endParaRPr sz="2500">
              <a:latin typeface="맑은 고딕"/>
              <a:cs typeface="맑은 고딕"/>
            </a:endParaRPr>
          </a:p>
          <a:p>
            <a:pPr marL="12700" marR="3030855">
              <a:lnSpc>
                <a:spcPct val="229999"/>
              </a:lnSpc>
            </a:pPr>
            <a:r>
              <a:rPr sz="2500" spc="-150" dirty="0">
                <a:solidFill>
                  <a:srgbClr val="004BC7"/>
                </a:solidFill>
                <a:latin typeface="맑은 고딕"/>
                <a:cs typeface="맑은 고딕"/>
              </a:rPr>
              <a:t>전화번호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00" dirty="0">
                <a:solidFill>
                  <a:srgbClr val="004BC7"/>
                </a:solidFill>
                <a:latin typeface="맑은 고딕"/>
                <a:cs typeface="맑은 고딕"/>
              </a:rPr>
              <a:t>및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45" dirty="0">
                <a:solidFill>
                  <a:srgbClr val="004BC7"/>
                </a:solidFill>
                <a:latin typeface="맑은 고딕"/>
                <a:cs typeface="맑은 고딕"/>
              </a:rPr>
              <a:t>이메일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45" dirty="0">
                <a:solidFill>
                  <a:srgbClr val="004BC7"/>
                </a:solidFill>
                <a:latin typeface="맑은 고딕"/>
                <a:cs typeface="맑은 고딕"/>
              </a:rPr>
              <a:t>인증을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통한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50" dirty="0">
                <a:solidFill>
                  <a:srgbClr val="004BC7"/>
                </a:solidFill>
                <a:latin typeface="맑은 고딕"/>
                <a:cs typeface="맑은 고딕"/>
              </a:rPr>
              <a:t>본인인증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45" dirty="0">
                <a:solidFill>
                  <a:srgbClr val="004BC7"/>
                </a:solidFill>
                <a:latin typeface="맑은 고딕"/>
                <a:cs typeface="맑은 고딕"/>
              </a:rPr>
              <a:t>기능을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5" dirty="0">
                <a:solidFill>
                  <a:srgbClr val="004BC7"/>
                </a:solidFill>
                <a:latin typeface="맑은 고딕"/>
                <a:cs typeface="맑은 고딕"/>
              </a:rPr>
              <a:t>추가.  </a:t>
            </a:r>
            <a:r>
              <a:rPr sz="2500" spc="-150" dirty="0">
                <a:solidFill>
                  <a:srgbClr val="004BC7"/>
                </a:solidFill>
                <a:latin typeface="맑은 고딕"/>
                <a:cs typeface="맑은 고딕"/>
              </a:rPr>
              <a:t>회원가입시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45" dirty="0">
                <a:solidFill>
                  <a:srgbClr val="004BC7"/>
                </a:solidFill>
                <a:latin typeface="맑은 고딕"/>
                <a:cs typeface="맑은 고딕"/>
              </a:rPr>
              <a:t>입력한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45" dirty="0">
                <a:solidFill>
                  <a:srgbClr val="004BC7"/>
                </a:solidFill>
                <a:latin typeface="맑은 고딕"/>
                <a:cs typeface="맑은 고딕"/>
              </a:rPr>
              <a:t>이름과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50" dirty="0">
                <a:solidFill>
                  <a:srgbClr val="004BC7"/>
                </a:solidFill>
                <a:latin typeface="맑은 고딕"/>
                <a:cs typeface="맑은 고딕"/>
              </a:rPr>
              <a:t>전화번호를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5" dirty="0">
                <a:solidFill>
                  <a:srgbClr val="004BC7"/>
                </a:solidFill>
                <a:latin typeface="맑은 고딕"/>
                <a:cs typeface="맑은 고딕"/>
              </a:rPr>
              <a:t>통해,</a:t>
            </a:r>
            <a:endParaRPr sz="25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2500" spc="-150" dirty="0">
                <a:solidFill>
                  <a:srgbClr val="004BC7"/>
                </a:solidFill>
                <a:latin typeface="맑은 고딕"/>
                <a:cs typeface="맑은 고딕"/>
              </a:rPr>
              <a:t>팝업창을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50" dirty="0">
                <a:solidFill>
                  <a:srgbClr val="004BC7"/>
                </a:solidFill>
                <a:latin typeface="맑은 고딕"/>
                <a:cs typeface="맑은 고딕"/>
              </a:rPr>
              <a:t>생성하여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45" dirty="0">
                <a:solidFill>
                  <a:srgbClr val="004BC7"/>
                </a:solidFill>
                <a:latin typeface="맑은 고딕"/>
                <a:cs typeface="맑은 고딕"/>
              </a:rPr>
              <a:t>아이디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00" dirty="0">
                <a:solidFill>
                  <a:srgbClr val="004BC7"/>
                </a:solidFill>
                <a:latin typeface="맑은 고딕"/>
                <a:cs typeface="맑은 고딕"/>
              </a:rPr>
              <a:t>및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50" dirty="0">
                <a:solidFill>
                  <a:srgbClr val="004BC7"/>
                </a:solidFill>
                <a:latin typeface="맑은 고딕"/>
                <a:cs typeface="맑은 고딕"/>
              </a:rPr>
              <a:t>비밀번호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찾기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45" dirty="0">
                <a:solidFill>
                  <a:srgbClr val="004BC7"/>
                </a:solidFill>
                <a:latin typeface="맑은 고딕"/>
                <a:cs typeface="맑은 고딕"/>
              </a:rPr>
              <a:t>기능을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5" dirty="0">
                <a:solidFill>
                  <a:srgbClr val="004BC7"/>
                </a:solidFill>
                <a:latin typeface="맑은 고딕"/>
                <a:cs typeface="맑은 고딕"/>
              </a:rPr>
              <a:t>구현.</a:t>
            </a:r>
            <a:endParaRPr sz="25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9769" y="675695"/>
            <a:ext cx="346138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b="1" spc="-10" dirty="0">
                <a:solidFill>
                  <a:srgbClr val="004BC7"/>
                </a:solidFill>
                <a:latin typeface="맑은 고딕"/>
                <a:cs typeface="맑은 고딕"/>
              </a:rPr>
              <a:t>주요</a:t>
            </a:r>
            <a:r>
              <a:rPr sz="6500" b="1" spc="-12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6500" b="1" spc="-10" dirty="0">
                <a:solidFill>
                  <a:srgbClr val="004BC7"/>
                </a:solidFill>
                <a:latin typeface="맑은 고딕"/>
                <a:cs typeface="맑은 고딕"/>
              </a:rPr>
              <a:t>기능</a:t>
            </a:r>
            <a:endParaRPr sz="6500">
              <a:latin typeface="맑은 고딕"/>
              <a:cs typeface="맑은 고딕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21400" y="1158561"/>
            <a:ext cx="12259310" cy="0"/>
          </a:xfrm>
          <a:custGeom>
            <a:avLst/>
            <a:gdLst/>
            <a:ahLst/>
            <a:cxnLst/>
            <a:rect l="l" t="t" r="r" b="b"/>
            <a:pathLst>
              <a:path w="12259310">
                <a:moveTo>
                  <a:pt x="0" y="0"/>
                </a:moveTo>
                <a:lnTo>
                  <a:pt x="12258742" y="0"/>
                </a:lnTo>
              </a:path>
            </a:pathLst>
          </a:custGeom>
          <a:ln w="28574">
            <a:solidFill>
              <a:srgbClr val="004B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41412" y="2104086"/>
            <a:ext cx="5619749" cy="64352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16000" y="1971866"/>
            <a:ext cx="54362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35" dirty="0">
                <a:solidFill>
                  <a:srgbClr val="004BC7"/>
                </a:solidFill>
                <a:latin typeface="맑은 고딕"/>
                <a:cs typeface="맑은 고딕"/>
              </a:rPr>
              <a:t>중고품</a:t>
            </a:r>
            <a:r>
              <a:rPr sz="4000" b="1" spc="-77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4000" b="1" spc="-5" dirty="0">
                <a:solidFill>
                  <a:srgbClr val="004BC7"/>
                </a:solidFill>
                <a:latin typeface="맑은 고딕"/>
                <a:cs typeface="맑은 고딕"/>
              </a:rPr>
              <a:t>거래</a:t>
            </a:r>
            <a:r>
              <a:rPr sz="4000" b="1" spc="-77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4000" b="1" spc="75" dirty="0">
                <a:solidFill>
                  <a:srgbClr val="004BC7"/>
                </a:solidFill>
                <a:latin typeface="맑은 고딕"/>
                <a:cs typeface="맑은 고딕"/>
              </a:rPr>
              <a:t>및</a:t>
            </a:r>
            <a:r>
              <a:rPr sz="4000" b="1" spc="-77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4000" b="1" spc="-5" dirty="0">
                <a:solidFill>
                  <a:srgbClr val="004BC7"/>
                </a:solidFill>
                <a:latin typeface="맑은 고딕"/>
                <a:cs typeface="맑은 고딕"/>
              </a:rPr>
              <a:t>경매</a:t>
            </a:r>
            <a:r>
              <a:rPr sz="4000" b="1" spc="-77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4000" b="1" spc="-5" dirty="0">
                <a:solidFill>
                  <a:srgbClr val="004BC7"/>
                </a:solidFill>
                <a:latin typeface="맑은 고딕"/>
                <a:cs typeface="맑은 고딕"/>
              </a:rPr>
              <a:t>기능</a:t>
            </a:r>
            <a:endParaRPr sz="40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9769" y="3410106"/>
            <a:ext cx="9269730" cy="4406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146425">
              <a:lnSpc>
                <a:spcPct val="114999"/>
              </a:lnSpc>
              <a:spcBef>
                <a:spcPts val="100"/>
              </a:spcBef>
            </a:pPr>
            <a:r>
              <a:rPr sz="2500" spc="-150" dirty="0">
                <a:solidFill>
                  <a:srgbClr val="004BC7"/>
                </a:solidFill>
                <a:latin typeface="맑은 고딕"/>
                <a:cs typeface="맑은 고딕"/>
              </a:rPr>
              <a:t>기본적인</a:t>
            </a:r>
            <a:r>
              <a:rPr sz="2500" spc="-40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메인</a:t>
            </a:r>
            <a:r>
              <a:rPr sz="2500" spc="-40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50" dirty="0">
                <a:solidFill>
                  <a:srgbClr val="004BC7"/>
                </a:solidFill>
                <a:latin typeface="맑은 고딕"/>
                <a:cs typeface="맑은 고딕"/>
              </a:rPr>
              <a:t>페이지의</a:t>
            </a:r>
            <a:r>
              <a:rPr sz="2500" spc="-40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45" dirty="0">
                <a:solidFill>
                  <a:srgbClr val="004BC7"/>
                </a:solidFill>
                <a:latin typeface="맑은 고딕"/>
                <a:cs typeface="맑은 고딕"/>
              </a:rPr>
              <a:t>페이징</a:t>
            </a:r>
            <a:r>
              <a:rPr sz="2500" spc="-40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45" dirty="0">
                <a:solidFill>
                  <a:srgbClr val="004BC7"/>
                </a:solidFill>
                <a:latin typeface="맑은 고딕"/>
                <a:cs typeface="맑은 고딕"/>
              </a:rPr>
              <a:t>처리와</a:t>
            </a:r>
            <a:r>
              <a:rPr sz="2500" spc="-40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45" dirty="0">
                <a:solidFill>
                  <a:srgbClr val="004BC7"/>
                </a:solidFill>
                <a:latin typeface="맑은 고딕"/>
                <a:cs typeface="맑은 고딕"/>
              </a:rPr>
              <a:t>더불어,  </a:t>
            </a:r>
            <a:r>
              <a:rPr sz="2500" spc="-150" dirty="0">
                <a:solidFill>
                  <a:srgbClr val="004BC7"/>
                </a:solidFill>
                <a:latin typeface="맑은 고딕"/>
                <a:cs typeface="맑은 고딕"/>
              </a:rPr>
              <a:t>카테고리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00" dirty="0">
                <a:solidFill>
                  <a:srgbClr val="004BC7"/>
                </a:solidFill>
                <a:latin typeface="맑은 고딕"/>
                <a:cs typeface="맑은 고딕"/>
              </a:rPr>
              <a:t>및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검색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45" dirty="0">
                <a:solidFill>
                  <a:srgbClr val="004BC7"/>
                </a:solidFill>
                <a:latin typeface="맑은 고딕"/>
                <a:cs typeface="맑은 고딕"/>
              </a:rPr>
              <a:t>기능을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85" dirty="0">
                <a:solidFill>
                  <a:srgbClr val="004BC7"/>
                </a:solidFill>
                <a:latin typeface="맑은 고딕"/>
                <a:cs typeface="맑은 고딕"/>
              </a:rPr>
              <a:t>추가하였음.</a:t>
            </a:r>
            <a:endParaRPr sz="25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500" spc="-150" dirty="0">
                <a:solidFill>
                  <a:srgbClr val="004BC7"/>
                </a:solidFill>
                <a:latin typeface="맑은 고딕"/>
                <a:cs typeface="맑은 고딕"/>
              </a:rPr>
              <a:t>그에따른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50" dirty="0">
                <a:solidFill>
                  <a:srgbClr val="004BC7"/>
                </a:solidFill>
                <a:latin typeface="맑은 고딕"/>
                <a:cs typeface="맑은 고딕"/>
              </a:rPr>
              <a:t>카테고리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00" dirty="0">
                <a:solidFill>
                  <a:srgbClr val="004BC7"/>
                </a:solidFill>
                <a:latin typeface="맑은 고딕"/>
                <a:cs typeface="맑은 고딕"/>
              </a:rPr>
              <a:t>및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검색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시의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50" dirty="0">
                <a:solidFill>
                  <a:srgbClr val="004BC7"/>
                </a:solidFill>
                <a:latin typeface="맑은 고딕"/>
                <a:cs typeface="맑은 고딕"/>
              </a:rPr>
              <a:t>자연스러운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45" dirty="0">
                <a:solidFill>
                  <a:srgbClr val="004BC7"/>
                </a:solidFill>
                <a:latin typeface="맑은 고딕"/>
                <a:cs typeface="맑은 고딕"/>
              </a:rPr>
              <a:t>페이징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처리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45" dirty="0">
                <a:solidFill>
                  <a:srgbClr val="004BC7"/>
                </a:solidFill>
                <a:latin typeface="맑은 고딕"/>
                <a:cs typeface="맑은 고딕"/>
              </a:rPr>
              <a:t>기능을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5" dirty="0">
                <a:solidFill>
                  <a:srgbClr val="004BC7"/>
                </a:solidFill>
                <a:latin typeface="맑은 고딕"/>
                <a:cs typeface="맑은 고딕"/>
              </a:rPr>
              <a:t>추가.</a:t>
            </a:r>
            <a:endParaRPr sz="25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 marL="12700" marR="5080">
              <a:lnSpc>
                <a:spcPct val="114999"/>
              </a:lnSpc>
            </a:pPr>
            <a:r>
              <a:rPr sz="2500" spc="-25" dirty="0">
                <a:solidFill>
                  <a:srgbClr val="004BC7"/>
                </a:solidFill>
                <a:latin typeface="맑은 고딕"/>
                <a:cs typeface="맑은 고딕"/>
              </a:rPr>
              <a:t>ajax를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50" dirty="0">
                <a:solidFill>
                  <a:srgbClr val="004BC7"/>
                </a:solidFill>
                <a:latin typeface="맑은 고딕"/>
                <a:cs typeface="맑은 고딕"/>
              </a:rPr>
              <a:t>사용하여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45" dirty="0">
                <a:solidFill>
                  <a:srgbClr val="004BC7"/>
                </a:solidFill>
                <a:latin typeface="맑은 고딕"/>
                <a:cs typeface="맑은 고딕"/>
              </a:rPr>
              <a:t>리스트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00" dirty="0">
                <a:solidFill>
                  <a:srgbClr val="004BC7"/>
                </a:solidFill>
                <a:latin typeface="맑은 고딕"/>
                <a:cs typeface="맑은 고딕"/>
              </a:rPr>
              <a:t>및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50" dirty="0">
                <a:solidFill>
                  <a:srgbClr val="004BC7"/>
                </a:solidFill>
                <a:latin typeface="맑은 고딕"/>
                <a:cs typeface="맑은 고딕"/>
              </a:rPr>
              <a:t>상세보기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55" dirty="0">
                <a:solidFill>
                  <a:srgbClr val="004BC7"/>
                </a:solidFill>
                <a:latin typeface="맑은 고딕"/>
                <a:cs typeface="맑은 고딕"/>
              </a:rPr>
              <a:t>페이지에서의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45" dirty="0">
                <a:solidFill>
                  <a:srgbClr val="004BC7"/>
                </a:solidFill>
                <a:latin typeface="맑은 고딕"/>
                <a:cs typeface="맑은 고딕"/>
              </a:rPr>
              <a:t>좋아요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45" dirty="0">
                <a:solidFill>
                  <a:srgbClr val="004BC7"/>
                </a:solidFill>
                <a:latin typeface="맑은 고딕"/>
                <a:cs typeface="맑은 고딕"/>
              </a:rPr>
              <a:t>기능을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5" dirty="0">
                <a:solidFill>
                  <a:srgbClr val="004BC7"/>
                </a:solidFill>
                <a:latin typeface="맑은 고딕"/>
                <a:cs typeface="맑은 고딕"/>
              </a:rPr>
              <a:t>통해,  </a:t>
            </a:r>
            <a:r>
              <a:rPr sz="2500" spc="-155" dirty="0">
                <a:solidFill>
                  <a:srgbClr val="004BC7"/>
                </a:solidFill>
                <a:latin typeface="맑은 고딕"/>
                <a:cs typeface="맑은 고딕"/>
              </a:rPr>
              <a:t>마이페이지에서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45" dirty="0">
                <a:solidFill>
                  <a:srgbClr val="004BC7"/>
                </a:solidFill>
                <a:latin typeface="맑은 고딕"/>
                <a:cs typeface="맑은 고딕"/>
              </a:rPr>
              <a:t>좋아요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45" dirty="0">
                <a:solidFill>
                  <a:srgbClr val="004BC7"/>
                </a:solidFill>
                <a:latin typeface="맑은 고딕"/>
                <a:cs typeface="맑은 고딕"/>
              </a:rPr>
              <a:t>눌러둔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45" dirty="0">
                <a:solidFill>
                  <a:srgbClr val="004BC7"/>
                </a:solidFill>
                <a:latin typeface="맑은 고딕"/>
                <a:cs typeface="맑은 고딕"/>
              </a:rPr>
              <a:t>품목을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확인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45" dirty="0">
                <a:solidFill>
                  <a:srgbClr val="004BC7"/>
                </a:solidFill>
                <a:latin typeface="맑은 고딕"/>
                <a:cs typeface="맑은 고딕"/>
              </a:rPr>
              <a:t>가능함.</a:t>
            </a:r>
            <a:endParaRPr sz="25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 marL="81915" marR="478790" indent="-69850">
              <a:lnSpc>
                <a:spcPct val="114999"/>
              </a:lnSpc>
            </a:pP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물품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구매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희망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65" dirty="0">
                <a:solidFill>
                  <a:srgbClr val="004BC7"/>
                </a:solidFill>
                <a:latin typeface="맑은 고딕"/>
                <a:cs typeface="맑은 고딕"/>
              </a:rPr>
              <a:t>시,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거래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완료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65" dirty="0">
                <a:solidFill>
                  <a:srgbClr val="004BC7"/>
                </a:solidFill>
                <a:latin typeface="맑은 고딕"/>
                <a:cs typeface="맑은 고딕"/>
              </a:rPr>
              <a:t>시,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최고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45" dirty="0">
                <a:solidFill>
                  <a:srgbClr val="004BC7"/>
                </a:solidFill>
                <a:latin typeface="맑은 고딕"/>
                <a:cs typeface="맑은 고딕"/>
              </a:rPr>
              <a:t>경매가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갱신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00" dirty="0">
                <a:solidFill>
                  <a:srgbClr val="004BC7"/>
                </a:solidFill>
                <a:latin typeface="맑은 고딕"/>
                <a:cs typeface="맑은 고딕"/>
              </a:rPr>
              <a:t>시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등의</a:t>
            </a:r>
            <a:r>
              <a:rPr sz="2500" spc="-395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50" dirty="0">
                <a:solidFill>
                  <a:srgbClr val="004BC7"/>
                </a:solidFill>
                <a:latin typeface="맑은 고딕"/>
                <a:cs typeface="맑은 고딕"/>
              </a:rPr>
              <a:t>상황에서  쪽지기능을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통한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35" dirty="0">
                <a:solidFill>
                  <a:srgbClr val="004BC7"/>
                </a:solidFill>
                <a:latin typeface="맑은 고딕"/>
                <a:cs typeface="맑은 고딕"/>
              </a:rPr>
              <a:t>거래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150" dirty="0">
                <a:solidFill>
                  <a:srgbClr val="004BC7"/>
                </a:solidFill>
                <a:latin typeface="맑은 고딕"/>
                <a:cs typeface="맑은 고딕"/>
              </a:rPr>
              <a:t>진행상황을</a:t>
            </a:r>
            <a:r>
              <a:rPr sz="2500" spc="-400" dirty="0">
                <a:solidFill>
                  <a:srgbClr val="004BC7"/>
                </a:solidFill>
                <a:latin typeface="맑은 고딕"/>
                <a:cs typeface="맑은 고딕"/>
              </a:rPr>
              <a:t> </a:t>
            </a:r>
            <a:r>
              <a:rPr sz="2500" spc="-45" dirty="0">
                <a:solidFill>
                  <a:srgbClr val="004BC7"/>
                </a:solidFill>
                <a:latin typeface="맑은 고딕"/>
                <a:cs typeface="맑은 고딕"/>
              </a:rPr>
              <a:t>전달함.</a:t>
            </a:r>
            <a:endParaRPr sz="25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609</Words>
  <Application>Microsoft Office PowerPoint</Application>
  <PresentationFormat>사용자 지정</PresentationFormat>
  <Paragraphs>99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맑은 고딕</vt:lpstr>
      <vt:lpstr>한컴 고딕</vt:lpstr>
      <vt:lpstr>함초롬바탕</vt:lpstr>
      <vt:lpstr>Calibri</vt:lpstr>
      <vt:lpstr>Tahoma</vt:lpstr>
      <vt:lpstr>Times New Roman</vt:lpstr>
      <vt:lpstr>Office Theme</vt:lpstr>
      <vt:lpstr>POP MARKET 중고거래 플랫폼</vt:lpstr>
      <vt:lpstr>발표 순서</vt:lpstr>
      <vt:lpstr>팀원 소개</vt:lpstr>
      <vt:lpstr>팀원 소개</vt:lpstr>
      <vt:lpstr>기획 의도</vt:lpstr>
      <vt:lpstr>Databas ERD</vt:lpstr>
      <vt:lpstr>적용 기술</vt:lpstr>
      <vt:lpstr>주요 기능</vt:lpstr>
      <vt:lpstr>주요 기능</vt:lpstr>
      <vt:lpstr>주요 기능</vt:lpstr>
      <vt:lpstr>주요 기능</vt:lpstr>
      <vt:lpstr>프로젝트 시연</vt:lpstr>
      <vt:lpstr>프로젝트 후기</vt:lpstr>
      <vt:lpstr>프로젝트 후기</vt:lpstr>
      <vt:lpstr>감사합니다 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테마 브랜딩전략 프레젠테이션</dc:title>
  <dc:creator>임장순 (나도모름)</dc:creator>
  <cp:keywords>DAFbDxsTUNU,BAFVCaOpgMc</cp:keywords>
  <cp:lastModifiedBy>jionyj4378@gmail.com</cp:lastModifiedBy>
  <cp:revision>2</cp:revision>
  <dcterms:created xsi:type="dcterms:W3CDTF">2023-02-24T04:05:27Z</dcterms:created>
  <dcterms:modified xsi:type="dcterms:W3CDTF">2023-02-24T04:12:36Z</dcterms:modified>
  <cp:version>1000.0000.01</cp:version>
</cp:coreProperties>
</file>